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705" r:id="rId4"/>
    <p:sldMasterId id="2147483706" r:id="rId5"/>
    <p:sldMasterId id="2147483707" r:id="rId6"/>
    <p:sldMasterId id="214748370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Lst>
  <p:sldSz cy="5143500" cx="9144000"/>
  <p:notesSz cx="6858000" cy="9144000"/>
  <p:embeddedFontLst>
    <p:embeddedFont>
      <p:font typeface="Work Sans ExtraLight"/>
      <p:regular r:id="rId27"/>
      <p:bold r:id="rId28"/>
    </p:embeddedFont>
    <p:embeddedFont>
      <p:font typeface="Roboto"/>
      <p:regular r:id="rId29"/>
      <p:bold r:id="rId30"/>
      <p:italic r:id="rId31"/>
      <p:boldItalic r:id="rId32"/>
    </p:embeddedFont>
    <p:embeddedFont>
      <p:font typeface="Proxima Nova"/>
      <p:regular r:id="rId33"/>
      <p:bold r:id="rId34"/>
      <p:italic r:id="rId35"/>
      <p:boldItalic r:id="rId36"/>
    </p:embeddedFont>
    <p:embeddedFont>
      <p:font typeface="Work Sans Medium"/>
      <p:regular r:id="rId37"/>
      <p:bold r:id="rId38"/>
    </p:embeddedFont>
    <p:embeddedFont>
      <p:font typeface="Work Sans"/>
      <p:regular r:id="rId39"/>
      <p:bold r:id="rId40"/>
    </p:embeddedFont>
    <p:embeddedFont>
      <p:font typeface="Work Sans Light"/>
      <p:regular r:id="rId41"/>
      <p:bold r:id="rId42"/>
    </p:embeddedFont>
    <p:embeddedFont>
      <p:font typeface="Work Sans SemiBold"/>
      <p:regular r:id="rId43"/>
      <p:bold r:id="rId44"/>
    </p:embeddedFont>
    <p:embeddedFont>
      <p:font typeface="Helvetica Neue"/>
      <p:regular r:id="rId45"/>
      <p:bold r:id="rId46"/>
      <p:italic r:id="rId47"/>
      <p:boldItalic r:id="rId48"/>
    </p:embeddedFont>
    <p:embeddedFont>
      <p:font typeface="Helvetica Neue Light"/>
      <p:regular r:id="rId49"/>
      <p:bold r:id="rId50"/>
      <p:italic r:id="rId51"/>
      <p:boldItalic r:id="rId52"/>
    </p:embeddedFont>
    <p:embeddedFont>
      <p:font typeface="Gill Sans"/>
      <p:regular r:id="rId53"/>
      <p:bold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WorkSans-bold.fntdata"/><Relationship Id="rId42" Type="http://schemas.openxmlformats.org/officeDocument/2006/relationships/font" Target="fonts/WorkSansLight-bold.fntdata"/><Relationship Id="rId41" Type="http://schemas.openxmlformats.org/officeDocument/2006/relationships/font" Target="fonts/WorkSansLight-regular.fntdata"/><Relationship Id="rId44" Type="http://schemas.openxmlformats.org/officeDocument/2006/relationships/font" Target="fonts/WorkSansSemiBold-bold.fntdata"/><Relationship Id="rId43" Type="http://schemas.openxmlformats.org/officeDocument/2006/relationships/font" Target="fonts/WorkSansSemiBold-regular.fntdata"/><Relationship Id="rId46" Type="http://schemas.openxmlformats.org/officeDocument/2006/relationships/font" Target="fonts/HelveticaNeue-bold.fntdata"/><Relationship Id="rId45" Type="http://schemas.openxmlformats.org/officeDocument/2006/relationships/font" Target="fonts/HelveticaNeue-regular.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font" Target="fonts/HelveticaNeue-boldItalic.fntdata"/><Relationship Id="rId47" Type="http://schemas.openxmlformats.org/officeDocument/2006/relationships/font" Target="fonts/HelveticaNeue-italic.fntdata"/><Relationship Id="rId49" Type="http://schemas.openxmlformats.org/officeDocument/2006/relationships/font" Target="fonts/HelveticaNeueLight-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font" Target="fonts/Roboto-italic.fntdata"/><Relationship Id="rId30" Type="http://schemas.openxmlformats.org/officeDocument/2006/relationships/font" Target="fonts/Roboto-bold.fntdata"/><Relationship Id="rId33" Type="http://schemas.openxmlformats.org/officeDocument/2006/relationships/font" Target="fonts/ProximaNova-regular.fntdata"/><Relationship Id="rId32" Type="http://schemas.openxmlformats.org/officeDocument/2006/relationships/font" Target="fonts/Roboto-boldItalic.fntdata"/><Relationship Id="rId35" Type="http://schemas.openxmlformats.org/officeDocument/2006/relationships/font" Target="fonts/ProximaNova-italic.fntdata"/><Relationship Id="rId34" Type="http://schemas.openxmlformats.org/officeDocument/2006/relationships/font" Target="fonts/ProximaNova-bold.fntdata"/><Relationship Id="rId37" Type="http://schemas.openxmlformats.org/officeDocument/2006/relationships/font" Target="fonts/WorkSansMedium-regular.fntdata"/><Relationship Id="rId36" Type="http://schemas.openxmlformats.org/officeDocument/2006/relationships/font" Target="fonts/ProximaNova-boldItalic.fntdata"/><Relationship Id="rId39" Type="http://schemas.openxmlformats.org/officeDocument/2006/relationships/font" Target="fonts/WorkSans-regular.fntdata"/><Relationship Id="rId38" Type="http://schemas.openxmlformats.org/officeDocument/2006/relationships/font" Target="fonts/WorkSansMedium-bold.fntdata"/><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font" Target="fonts/WorkSansExtraLight-bold.fntdata"/><Relationship Id="rId27" Type="http://schemas.openxmlformats.org/officeDocument/2006/relationships/font" Target="fonts/WorkSansExtraLight-regular.fntdata"/><Relationship Id="rId29" Type="http://schemas.openxmlformats.org/officeDocument/2006/relationships/font" Target="fonts/Roboto-regular.fntdata"/><Relationship Id="rId51" Type="http://schemas.openxmlformats.org/officeDocument/2006/relationships/font" Target="fonts/HelveticaNeueLight-italic.fntdata"/><Relationship Id="rId50" Type="http://schemas.openxmlformats.org/officeDocument/2006/relationships/font" Target="fonts/HelveticaNeueLight-bold.fntdata"/><Relationship Id="rId53" Type="http://schemas.openxmlformats.org/officeDocument/2006/relationships/font" Target="fonts/GillSans-regular.fntdata"/><Relationship Id="rId52" Type="http://schemas.openxmlformats.org/officeDocument/2006/relationships/font" Target="fonts/HelveticaNeueLight-boldItalic.fntdata"/><Relationship Id="rId11" Type="http://schemas.openxmlformats.org/officeDocument/2006/relationships/slide" Target="slides/slide3.xml"/><Relationship Id="rId10" Type="http://schemas.openxmlformats.org/officeDocument/2006/relationships/slide" Target="slides/slide2.xml"/><Relationship Id="rId54" Type="http://schemas.openxmlformats.org/officeDocument/2006/relationships/font" Target="fonts/GillSans-bold.fntdata"/><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608081591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608081591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SzPts val="1200"/>
              <a:buChar char="●"/>
            </a:pPr>
            <a:r>
              <a:rPr lang="en" sz="1200"/>
              <a:t>INTRO: </a:t>
            </a:r>
            <a:r>
              <a:rPr lang="en" sz="1200"/>
              <a:t>Greethings, thanks to [organizer/host] [everyone]</a:t>
            </a:r>
            <a:endParaRPr sz="1200"/>
          </a:p>
          <a:p>
            <a:pPr indent="-304800" lvl="0" marL="457200" rtl="0" algn="l">
              <a:lnSpc>
                <a:spcPct val="150000"/>
              </a:lnSpc>
              <a:spcBef>
                <a:spcPts val="0"/>
              </a:spcBef>
              <a:spcAft>
                <a:spcPts val="0"/>
              </a:spcAft>
              <a:buSzPts val="1200"/>
              <a:buChar char="●"/>
            </a:pPr>
            <a:r>
              <a:rPr lang="en" sz="1200"/>
              <a:t>POINT: I want to talk to about: defi, risk, &amp; how we can help </a:t>
            </a:r>
            <a:r>
              <a:rPr lang="en" sz="1200"/>
              <a:t>participants</a:t>
            </a:r>
            <a:r>
              <a:rPr lang="en" sz="1200"/>
              <a:t> make better decisions </a:t>
            </a:r>
            <a:endParaRPr sz="1200"/>
          </a:p>
          <a:p>
            <a:pPr indent="-304800" lvl="0" marL="457200" rtl="0" algn="l">
              <a:lnSpc>
                <a:spcPct val="150000"/>
              </a:lnSpc>
              <a:spcBef>
                <a:spcPts val="0"/>
              </a:spcBef>
              <a:spcAft>
                <a:spcPts val="0"/>
              </a:spcAft>
              <a:buSzPts val="1200"/>
              <a:buChar char="●"/>
            </a:pPr>
            <a:r>
              <a:rPr lang="en" sz="1200"/>
              <a:t>SEGWAY: [quick intro - who I am…]</a:t>
            </a:r>
            <a:endParaRPr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g418ed154b3_0_42:notes"/>
          <p:cNvSpPr/>
          <p:nvPr>
            <p:ph idx="2" type="sldImg"/>
          </p:nvPr>
        </p:nvSpPr>
        <p:spPr>
          <a:xfrm>
            <a:off x="38130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418ed154b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DeFi contains many of the same risks as legacy finance. While assessing smart contract risk is a novel type of risk assessment, there have been decades of prior work done to evaluate financial risk.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What complicates this is that smart contract based financial products enable a level of flexibility that has is hard to match in the legacy financial world.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418ed154b3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418ed154b3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rPr>
              <a:t>INTRO</a:t>
            </a:r>
            <a:r>
              <a:rPr lang="en">
                <a:solidFill>
                  <a:schemeClr val="dk1"/>
                </a:solidFill>
              </a:rPr>
              <a:t>: Without a widely accepted approach to on-chain reputation or identity, the only method to avoid unwanted amounts of credit risk in DeFi money market platforms is to use over-collateralization.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b="1" lang="en">
                <a:solidFill>
                  <a:schemeClr val="dk1"/>
                </a:solidFill>
              </a:rPr>
              <a:t>POINT</a:t>
            </a:r>
            <a:r>
              <a:rPr lang="en">
                <a:solidFill>
                  <a:schemeClr val="dk1"/>
                </a:solidFill>
              </a:rPr>
              <a:t>: While all of the current platforms use very conservative collateral factors, the highly volatile nature of crypto assets means that these high collateral factors may still be insufficient.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Poloinex recently has a situation like this play out. The CLAMS token was margin tradeable and crashed over 75% in a matter of 45 minutes. which led to a 1800 BTC socialized loss. Overcollateralization is by no means foolproof.</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The makeup of collateral assets that back these DeFi platforms have a high level of variation, with some being made up of much more liquid, stable assets than others. For example, a platform may be primarily backed by ETH. While ETH is still a very volatile asset, it is relatively stable and liquid compared to an asset like LINK. These collateral makeup differences are an important factor when thinking about platform risk.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There are many different models to assess the risk of a portfolio of assets. One of the most common models is the VaR (Value at Risk) model. There are multiple different variations of the VaR model. This model currently uses the CVaR (Conditional Value at Risk) model, also known as the Expected Shortfall model. The methodology uses CVaR over VaR because CVaR better captures the probability and drawdown of more extreme scenarios. The above figure helps demonstrate this difference-- the CVAR (ES) model results in a larger potential drawdown. Due to the nascency and extreme volatility present in crypto assets, the methodology is more conservative.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b="1" lang="en">
                <a:solidFill>
                  <a:schemeClr val="dk1"/>
                </a:solidFill>
              </a:rPr>
              <a:t>SEGWAY</a:t>
            </a:r>
            <a:r>
              <a:rPr lang="en">
                <a:solidFill>
                  <a:schemeClr val="dk1"/>
                </a:solidFill>
              </a:rPr>
              <a:t>: Liquidity and insolvency crises often go hand in hand. There are numerous historical examples of these types of crises...</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g6080815915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6080815915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INTRO: Incentivized liquidity does not mean guaranteed liquidity.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POINT:  A user takes on risk that they will not be able to withdraw their lent out assets on demand because all the assets are currently lent out. This happened with Compound when the InstaDapp bridge launched and they were forced to change the bounds of their interest rate model</a:t>
            </a:r>
            <a:endParaRPr>
              <a:solidFill>
                <a:schemeClr val="dk1"/>
              </a:solidFill>
            </a:endParaRPr>
          </a:p>
          <a:p>
            <a:pPr indent="0" lvl="0" marL="0" rtl="0" algn="l">
              <a:spcBef>
                <a:spcPts val="0"/>
              </a:spcBef>
              <a:spcAft>
                <a:spcPts val="0"/>
              </a:spcAft>
              <a:buNone/>
            </a:pPr>
            <a:r>
              <a:t/>
            </a:r>
            <a:endParaRPr sz="1400"/>
          </a:p>
          <a:p>
            <a:pPr indent="0" lvl="0" marL="0" rtl="0" algn="l">
              <a:lnSpc>
                <a:spcPct val="115000"/>
              </a:lnSpc>
              <a:spcBef>
                <a:spcPts val="0"/>
              </a:spcBef>
              <a:spcAft>
                <a:spcPts val="0"/>
              </a:spcAft>
              <a:buClr>
                <a:schemeClr val="dk1"/>
              </a:buClr>
              <a:buSzPts val="1100"/>
              <a:buFont typeface="Arial"/>
              <a:buNone/>
            </a:pPr>
            <a:r>
              <a:rPr lang="en">
                <a:solidFill>
                  <a:schemeClr val="dk1"/>
                </a:solidFill>
              </a:rPr>
              <a:t>SEGWAY:  Financial and code risk are not the only types of risk a user of these products face….</a:t>
            </a:r>
            <a:endParaRPr>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418ed154b3_0_60:notes"/>
          <p:cNvSpPr/>
          <p:nvPr>
            <p:ph idx="2" type="sldImg"/>
          </p:nvPr>
        </p:nvSpPr>
        <p:spPr>
          <a:xfrm>
            <a:off x="38130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418ed154b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factors are harder to quantify, but have been included in the model because they are important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2" name="Shape 402"/>
        <p:cNvGrpSpPr/>
        <p:nvPr/>
      </p:nvGrpSpPr>
      <p:grpSpPr>
        <a:xfrm>
          <a:off x="0" y="0"/>
          <a:ext cx="0" cy="0"/>
          <a:chOff x="0" y="0"/>
          <a:chExt cx="0" cy="0"/>
        </a:xfrm>
      </p:grpSpPr>
      <p:sp>
        <p:nvSpPr>
          <p:cNvPr id="403" name="Google Shape;403;g50d5ecd63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50d5ecd63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INTRO: Users do not have the same safeguards they have with deposit accounts. This is a usability issue that is a big barrier to adoption</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POINT:  Financial risk will be a critical part to making DeFi more mainstream. Products like Nexus Mutual are promising, but the insurance space is still wide open. Excited for more focus and innovations in this space over the coming years. Yield protocol with built in insurance anyone??</a:t>
            </a:r>
            <a:endParaRPr>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SEGWAY:  We might also see traditional insurers enter the DeFi space under certain circumstances as it becomes more mature. However there is the big question of what regulators will do with these products….</a:t>
            </a:r>
            <a:endParaRPr sz="14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6080815915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6080815915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INTRO: Could the DeFi protocols you’re using survive a government shutdown order? If not, it’s not really DeFi.</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POINT: That being said, there is nothing wrong with starting a centralized product and decentralizing more over time. This is how many current “DeFi” products are positioned. Keep in mind, a lot of these projects are privately funded and have no mandate to become decentralized, even if they are saying they will be. I have faith but it’s a risk worth being aware of.</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SEGWAY: These are all of the current aspects of the model. Let’s dig into some real life scores and how we formulate them….</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6" name="Shape 416"/>
        <p:cNvGrpSpPr/>
        <p:nvPr/>
      </p:nvGrpSpPr>
      <p:grpSpPr>
        <a:xfrm>
          <a:off x="0" y="0"/>
          <a:ext cx="0" cy="0"/>
          <a:chOff x="0" y="0"/>
          <a:chExt cx="0" cy="0"/>
        </a:xfrm>
      </p:grpSpPr>
      <p:sp>
        <p:nvSpPr>
          <p:cNvPr id="417" name="Google Shape;417;g6080815915_0_405:notes"/>
          <p:cNvSpPr/>
          <p:nvPr>
            <p:ph idx="2" type="sldImg"/>
          </p:nvPr>
        </p:nvSpPr>
        <p:spPr>
          <a:xfrm>
            <a:off x="38130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6080815915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Closing thoughts before we open up to questions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g6080815915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6080815915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INTRO: Here is what a sample visualization of a score could look like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POINT: The underlying methodology is fairly complex, but that doesn’t mean it can be simple for a user to understand.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SEGWAY: Even with a robust and validated methodology, this score can’t help the industry if it isn’t easily understood by the average DeFi user, who will likely be less and less informed as the ecosystem grows</a:t>
            </a:r>
            <a:endParaRPr sz="14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0" name="Shape 430"/>
        <p:cNvGrpSpPr/>
        <p:nvPr/>
      </p:nvGrpSpPr>
      <p:grpSpPr>
        <a:xfrm>
          <a:off x="0" y="0"/>
          <a:ext cx="0" cy="0"/>
          <a:chOff x="0" y="0"/>
          <a:chExt cx="0" cy="0"/>
        </a:xfrm>
      </p:grpSpPr>
      <p:sp>
        <p:nvSpPr>
          <p:cNvPr id="431" name="Google Shape;431;g6072505d6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6072505d6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INTRO: </a:t>
            </a:r>
            <a:r>
              <a:rPr lang="en" sz="1400">
                <a:solidFill>
                  <a:schemeClr val="dk1"/>
                </a:solidFill>
              </a:rPr>
              <a:t>The future of DeFi is really exciting!!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POINT: </a:t>
            </a:r>
            <a:r>
              <a:rPr lang="en" sz="1400">
                <a:solidFill>
                  <a:schemeClr val="dk1"/>
                </a:solidFill>
              </a:rPr>
              <a:t>If you’re not involved yet, you’re missing out. Parallel financial system is reach escape velocity. Synthetic assets and on chain insurance are going to allow us to hedge a lot of these risks. But we need to be aware of these risks before we can hedge them. Let’s be responsible when creating this new system.</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SEGWAY: </a:t>
            </a:r>
            <a:r>
              <a:rPr lang="en" sz="1400">
                <a:solidFill>
                  <a:schemeClr val="dk1"/>
                </a:solidFill>
              </a:rPr>
              <a:t>  If you want to help shape the future of risk management, get involved!</a:t>
            </a:r>
            <a:endParaRPr sz="1400">
              <a:solidFill>
                <a:schemeClr val="dk1"/>
              </a:solidFill>
            </a:endParaRPr>
          </a:p>
          <a:p>
            <a:pPr indent="0" lvl="0" marL="0" rtl="0" algn="l">
              <a:lnSpc>
                <a:spcPct val="115000"/>
              </a:lnSpc>
              <a:spcBef>
                <a:spcPts val="0"/>
              </a:spcBef>
              <a:spcAft>
                <a:spcPts val="0"/>
              </a:spcAft>
              <a:buNone/>
            </a:pPr>
            <a:r>
              <a:t/>
            </a:r>
            <a:endParaRPr sz="1400">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6080815915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6080815915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chemeClr val="dk1"/>
              </a:buClr>
              <a:buSzPts val="1200"/>
              <a:buChar char="●"/>
            </a:pPr>
            <a:r>
              <a:rPr lang="en" sz="1200">
                <a:solidFill>
                  <a:schemeClr val="dk1"/>
                </a:solidFill>
              </a:rPr>
              <a:t>INTRO: My Day job(s): Consensys, radar relay. Based out of NYC...</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POINT:  I’m excited about DeFi because</a:t>
            </a:r>
            <a:endParaRPr sz="1200">
              <a:solidFill>
                <a:schemeClr val="dk1"/>
              </a:solidFill>
            </a:endParaRPr>
          </a:p>
          <a:p>
            <a:pPr indent="-304800" lvl="1" marL="914400" rtl="0" algn="l">
              <a:lnSpc>
                <a:spcPct val="150000"/>
              </a:lnSpc>
              <a:spcBef>
                <a:spcPts val="0"/>
              </a:spcBef>
              <a:spcAft>
                <a:spcPts val="0"/>
              </a:spcAft>
              <a:buClr>
                <a:schemeClr val="dk1"/>
              </a:buClr>
              <a:buSzPts val="1200"/>
              <a:buChar char="○"/>
            </a:pPr>
            <a:r>
              <a:rPr lang="en" sz="1200">
                <a:solidFill>
                  <a:schemeClr val="dk1"/>
                </a:solidFill>
              </a:rPr>
              <a:t>As a student I enjoyed finance and computer science</a:t>
            </a:r>
            <a:endParaRPr sz="1200">
              <a:solidFill>
                <a:schemeClr val="dk1"/>
              </a:solidFill>
            </a:endParaRPr>
          </a:p>
          <a:p>
            <a:pPr indent="-304800" lvl="1" marL="914400" rtl="0" algn="l">
              <a:lnSpc>
                <a:spcPct val="150000"/>
              </a:lnSpc>
              <a:spcBef>
                <a:spcPts val="0"/>
              </a:spcBef>
              <a:spcAft>
                <a:spcPts val="0"/>
              </a:spcAft>
              <a:buClr>
                <a:schemeClr val="dk1"/>
              </a:buClr>
              <a:buSzPts val="1200"/>
              <a:buChar char="○"/>
            </a:pPr>
            <a:r>
              <a:rPr lang="en" sz="1200">
                <a:solidFill>
                  <a:schemeClr val="dk1"/>
                </a:solidFill>
              </a:rPr>
              <a:t>As a long time DeFi user I also get to see how much the industry has grown and matured over the last 2 years</a:t>
            </a:r>
            <a:endParaRPr sz="1200">
              <a:solidFill>
                <a:schemeClr val="dk1"/>
              </a:solidFill>
            </a:endParaRPr>
          </a:p>
          <a:p>
            <a:pPr indent="-304800" lvl="0" marL="457200" marR="0" rtl="0" algn="l">
              <a:lnSpc>
                <a:spcPct val="150000"/>
              </a:lnSpc>
              <a:spcBef>
                <a:spcPts val="0"/>
              </a:spcBef>
              <a:spcAft>
                <a:spcPts val="0"/>
              </a:spcAft>
              <a:buClr>
                <a:schemeClr val="dk1"/>
              </a:buClr>
              <a:buSzPts val="1200"/>
              <a:buFont typeface="Arial"/>
              <a:buChar char="●"/>
            </a:pPr>
            <a:r>
              <a:rPr lang="en" sz="1200">
                <a:solidFill>
                  <a:schemeClr val="dk1"/>
                </a:solidFill>
              </a:rPr>
              <a:t>SEGWAY:  </a:t>
            </a:r>
            <a:endParaRPr sz="1200">
              <a:solidFill>
                <a:schemeClr val="dk1"/>
              </a:solidFill>
            </a:endParaRPr>
          </a:p>
          <a:p>
            <a:pPr indent="-304800" lvl="1" marL="914400" marR="0" rtl="0" algn="l">
              <a:lnSpc>
                <a:spcPct val="150000"/>
              </a:lnSpc>
              <a:spcBef>
                <a:spcPts val="0"/>
              </a:spcBef>
              <a:spcAft>
                <a:spcPts val="0"/>
              </a:spcAft>
              <a:buClr>
                <a:schemeClr val="dk1"/>
              </a:buClr>
              <a:buSzPts val="1200"/>
              <a:buFont typeface="Arial"/>
              <a:buChar char="○"/>
            </a:pPr>
            <a:r>
              <a:rPr lang="en" sz="1200">
                <a:solidFill>
                  <a:schemeClr val="dk1"/>
                </a:solidFill>
              </a:rPr>
              <a:t>...And when I think about the future of defi I get both excited and worried</a:t>
            </a:r>
            <a:endParaRPr sz="1200">
              <a:solidFill>
                <a:schemeClr val="dk1"/>
              </a:solidFill>
            </a:endParaRPr>
          </a:p>
          <a:p>
            <a:pPr indent="0" lvl="0" marL="0" marR="0" rtl="0" algn="l">
              <a:lnSpc>
                <a:spcPct val="150000"/>
              </a:lnSpc>
              <a:spcBef>
                <a:spcPts val="0"/>
              </a:spcBef>
              <a:spcAft>
                <a:spcPts val="0"/>
              </a:spcAft>
              <a:buNone/>
            </a:pPr>
            <a:r>
              <a:t/>
            </a:r>
            <a:endParaRPr>
              <a:solidFill>
                <a:srgbClr val="111111"/>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6072505d6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6072505d6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1" marL="914400" rtl="0" algn="l">
              <a:lnSpc>
                <a:spcPct val="150000"/>
              </a:lnSpc>
              <a:spcBef>
                <a:spcPts val="0"/>
              </a:spcBef>
              <a:spcAft>
                <a:spcPts val="0"/>
              </a:spcAft>
              <a:buClr>
                <a:schemeClr val="dk1"/>
              </a:buClr>
              <a:buSzPts val="1200"/>
              <a:buChar char="○"/>
            </a:pPr>
            <a:r>
              <a:rPr lang="en" sz="1200">
                <a:solidFill>
                  <a:schemeClr val="dk1"/>
                </a:solidFill>
              </a:rPr>
              <a:t>INTRO: There is no such thing as a free lunch</a:t>
            </a:r>
            <a:endParaRPr sz="1200">
              <a:solidFill>
                <a:schemeClr val="dk1"/>
              </a:solidFill>
            </a:endParaRPr>
          </a:p>
          <a:p>
            <a:pPr indent="-304800" lvl="1" marL="914400" rtl="0" algn="l">
              <a:lnSpc>
                <a:spcPct val="150000"/>
              </a:lnSpc>
              <a:spcBef>
                <a:spcPts val="0"/>
              </a:spcBef>
              <a:spcAft>
                <a:spcPts val="0"/>
              </a:spcAft>
              <a:buClr>
                <a:schemeClr val="dk1"/>
              </a:buClr>
              <a:buSzPts val="1200"/>
              <a:buChar char="○"/>
            </a:pPr>
            <a:r>
              <a:rPr lang="en" sz="1200">
                <a:solidFill>
                  <a:schemeClr val="dk1"/>
                </a:solidFill>
              </a:rPr>
              <a:t>POINT: It seems like a lot of people are just chasing the highest rate of return, without any consideration of the risks or </a:t>
            </a:r>
            <a:r>
              <a:rPr lang="en" sz="1200">
                <a:solidFill>
                  <a:schemeClr val="dk1"/>
                </a:solidFill>
              </a:rPr>
              <a:t>consequences</a:t>
            </a:r>
            <a:r>
              <a:rPr lang="en" sz="1200">
                <a:solidFill>
                  <a:schemeClr val="dk1"/>
                </a:solidFill>
              </a:rPr>
              <a:t> </a:t>
            </a:r>
            <a:endParaRPr sz="1200">
              <a:solidFill>
                <a:schemeClr val="dk1"/>
              </a:solidFill>
            </a:endParaRPr>
          </a:p>
          <a:p>
            <a:pPr indent="-304800" lvl="1" marL="914400" rtl="0" algn="l">
              <a:lnSpc>
                <a:spcPct val="150000"/>
              </a:lnSpc>
              <a:spcBef>
                <a:spcPts val="0"/>
              </a:spcBef>
              <a:spcAft>
                <a:spcPts val="0"/>
              </a:spcAft>
              <a:buClr>
                <a:schemeClr val="dk1"/>
              </a:buClr>
              <a:buSzPts val="1200"/>
              <a:buChar char="○"/>
            </a:pPr>
            <a:r>
              <a:rPr lang="en" sz="1200">
                <a:solidFill>
                  <a:schemeClr val="dk1"/>
                </a:solidFill>
              </a:rPr>
              <a:t>SEGWAY: As these products get more complex, users are going to be even more conflicted </a:t>
            </a:r>
            <a:endParaRPr sz="1200">
              <a:solidFill>
                <a:schemeClr val="dk1"/>
              </a:solidFill>
            </a:endParaRPr>
          </a:p>
          <a:p>
            <a:pPr indent="0" lvl="0" marL="0" rtl="0" algn="l">
              <a:lnSpc>
                <a:spcPct val="115000"/>
              </a:lnSpc>
              <a:spcBef>
                <a:spcPts val="0"/>
              </a:spcBef>
              <a:spcAft>
                <a:spcPts val="0"/>
              </a:spcAft>
              <a:buNone/>
            </a:pPr>
            <a:r>
              <a:t/>
            </a:r>
            <a:endParaRPr>
              <a:solidFill>
                <a:srgbClr val="111111"/>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418ed154b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418ed154b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rgbClr val="111111"/>
              </a:buClr>
              <a:buSzPts val="1100"/>
              <a:buChar char="●"/>
            </a:pPr>
            <a:r>
              <a:rPr lang="en">
                <a:solidFill>
                  <a:srgbClr val="111111"/>
                </a:solidFill>
                <a:highlight>
                  <a:srgbClr val="FFFFFF"/>
                </a:highlight>
              </a:rPr>
              <a:t>INTRO: The truth is </a:t>
            </a:r>
            <a:r>
              <a:rPr lang="en">
                <a:solidFill>
                  <a:srgbClr val="111111"/>
                </a:solidFill>
                <a:highlight>
                  <a:schemeClr val="lt1"/>
                </a:highlight>
              </a:rPr>
              <a:t>d</a:t>
            </a:r>
            <a:r>
              <a:rPr lang="en">
                <a:solidFill>
                  <a:srgbClr val="111111"/>
                </a:solidFill>
                <a:highlight>
                  <a:schemeClr val="lt1"/>
                </a:highlight>
              </a:rPr>
              <a:t>ifferent lending products have different approaches which results in different risk/reward profiles.</a:t>
            </a:r>
            <a:endParaRPr>
              <a:solidFill>
                <a:srgbClr val="111111"/>
              </a:solidFill>
              <a:highlight>
                <a:srgbClr val="FFFFFF"/>
              </a:highlight>
            </a:endParaRPr>
          </a:p>
          <a:p>
            <a:pPr indent="-298450" lvl="0" marL="457200" rtl="0" algn="l">
              <a:lnSpc>
                <a:spcPct val="150000"/>
              </a:lnSpc>
              <a:spcBef>
                <a:spcPts val="0"/>
              </a:spcBef>
              <a:spcAft>
                <a:spcPts val="0"/>
              </a:spcAft>
              <a:buClr>
                <a:srgbClr val="111111"/>
              </a:buClr>
              <a:buSzPts val="1100"/>
              <a:buChar char="●"/>
            </a:pPr>
            <a:r>
              <a:rPr lang="en">
                <a:solidFill>
                  <a:srgbClr val="111111"/>
                </a:solidFill>
                <a:highlight>
                  <a:srgbClr val="FFFFFF"/>
                </a:highlight>
              </a:rPr>
              <a:t>POINT The average person is not very good at making the optimal financial decision for themselves, too many pitfalls</a:t>
            </a:r>
            <a:endParaRPr>
              <a:solidFill>
                <a:srgbClr val="111111"/>
              </a:solidFill>
              <a:highlight>
                <a:srgbClr val="FFFFFF"/>
              </a:highlight>
            </a:endParaRPr>
          </a:p>
          <a:p>
            <a:pPr indent="-298450" lvl="0" marL="457200" rtl="0" algn="l">
              <a:lnSpc>
                <a:spcPct val="150000"/>
              </a:lnSpc>
              <a:spcBef>
                <a:spcPts val="0"/>
              </a:spcBef>
              <a:spcAft>
                <a:spcPts val="0"/>
              </a:spcAft>
              <a:buClr>
                <a:srgbClr val="111111"/>
              </a:buClr>
              <a:buSzPts val="1100"/>
              <a:buChar char="●"/>
            </a:pPr>
            <a:r>
              <a:rPr lang="en">
                <a:solidFill>
                  <a:srgbClr val="111111"/>
                </a:solidFill>
                <a:highlight>
                  <a:srgbClr val="FFFFFF"/>
                </a:highlight>
              </a:rPr>
              <a:t>SEGWAY: As DeFi grows, how do we ensure that users are encouraged to make optimal financial decisions?</a:t>
            </a:r>
            <a:endParaRPr>
              <a:solidFill>
                <a:srgbClr val="111111"/>
              </a:solidFill>
              <a:highlight>
                <a:srgbClr val="FFFFFF"/>
              </a:highlight>
            </a:endParaRPr>
          </a:p>
          <a:p>
            <a:pPr indent="0" lvl="0" marL="0" rtl="0" algn="l">
              <a:lnSpc>
                <a:spcPct val="115000"/>
              </a:lnSpc>
              <a:spcBef>
                <a:spcPts val="0"/>
              </a:spcBef>
              <a:spcAft>
                <a:spcPts val="0"/>
              </a:spcAft>
              <a:buNone/>
            </a:pPr>
            <a:r>
              <a:t/>
            </a:r>
            <a:endParaRPr>
              <a:solidFill>
                <a:srgbClr val="11111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a:solidFill>
                <a:srgbClr val="111111"/>
              </a:solidFill>
              <a:highlight>
                <a:srgbClr val="FFFFFF"/>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418ed154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418ed154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rgbClr val="111111"/>
              </a:buClr>
              <a:buSzPts val="1100"/>
              <a:buChar char="●"/>
            </a:pPr>
            <a:r>
              <a:rPr lang="en">
                <a:solidFill>
                  <a:srgbClr val="111111"/>
                </a:solidFill>
                <a:highlight>
                  <a:schemeClr val="lt1"/>
                </a:highlight>
              </a:rPr>
              <a:t>INTRO: I couldn’t find a good solution to that question, </a:t>
            </a:r>
            <a:r>
              <a:rPr lang="en" sz="1200">
                <a:solidFill>
                  <a:schemeClr val="dk1"/>
                </a:solidFill>
              </a:rPr>
              <a:t>So I set out to improve the way we think about, and more importantly, </a:t>
            </a:r>
            <a:r>
              <a:rPr i="1" lang="en" sz="1200">
                <a:solidFill>
                  <a:schemeClr val="dk1"/>
                </a:solidFill>
              </a:rPr>
              <a:t>communicate</a:t>
            </a:r>
            <a:r>
              <a:rPr lang="en" sz="1200">
                <a:solidFill>
                  <a:schemeClr val="dk1"/>
                </a:solidFill>
              </a:rPr>
              <a:t> risk to the defi public</a:t>
            </a:r>
            <a:endParaRPr>
              <a:solidFill>
                <a:srgbClr val="111111"/>
              </a:solidFill>
              <a:highlight>
                <a:schemeClr val="lt1"/>
              </a:highlight>
            </a:endParaRPr>
          </a:p>
          <a:p>
            <a:pPr indent="-298450" lvl="0" marL="457200" rtl="0" algn="l">
              <a:lnSpc>
                <a:spcPct val="150000"/>
              </a:lnSpc>
              <a:spcBef>
                <a:spcPts val="0"/>
              </a:spcBef>
              <a:spcAft>
                <a:spcPts val="0"/>
              </a:spcAft>
              <a:buClr>
                <a:srgbClr val="111111"/>
              </a:buClr>
              <a:buSzPts val="1100"/>
              <a:buChar char="●"/>
            </a:pPr>
            <a:r>
              <a:rPr lang="en">
                <a:solidFill>
                  <a:srgbClr val="111111"/>
                </a:solidFill>
                <a:highlight>
                  <a:schemeClr val="lt1"/>
                </a:highlight>
              </a:rPr>
              <a:t>POINT: Interest rates alone aren’t enough. Similar to how one wouldn’t treat at an AAA and a C rated bond’s interest rate as the same. </a:t>
            </a:r>
            <a:endParaRPr>
              <a:solidFill>
                <a:srgbClr val="111111"/>
              </a:solidFill>
              <a:highlight>
                <a:schemeClr val="lt1"/>
              </a:highlight>
            </a:endParaRPr>
          </a:p>
          <a:p>
            <a:pPr indent="-298450" lvl="0" marL="457200" rtl="0" algn="l">
              <a:lnSpc>
                <a:spcPct val="150000"/>
              </a:lnSpc>
              <a:spcBef>
                <a:spcPts val="0"/>
              </a:spcBef>
              <a:spcAft>
                <a:spcPts val="0"/>
              </a:spcAft>
              <a:buClr>
                <a:srgbClr val="111111"/>
              </a:buClr>
              <a:buSzPts val="1100"/>
              <a:buChar char="●"/>
            </a:pPr>
            <a:r>
              <a:rPr lang="en">
                <a:solidFill>
                  <a:srgbClr val="111111"/>
                </a:solidFill>
                <a:highlight>
                  <a:schemeClr val="lt1"/>
                </a:highlight>
              </a:rPr>
              <a:t>SEGWAY: So I decided to do a risk assessment and try to quantitatively assess risks affecting different products</a:t>
            </a:r>
            <a:endParaRPr sz="1200">
              <a:solidFill>
                <a:schemeClr val="dk1"/>
              </a:solidFill>
            </a:endParaRPr>
          </a:p>
          <a:p>
            <a:pPr indent="0" lvl="0" marL="0" rtl="0" algn="l">
              <a:lnSpc>
                <a:spcPct val="115000"/>
              </a:lnSpc>
              <a:spcBef>
                <a:spcPts val="0"/>
              </a:spcBef>
              <a:spcAft>
                <a:spcPts val="0"/>
              </a:spcAft>
              <a:buNone/>
            </a:pPr>
            <a:r>
              <a:t/>
            </a:r>
            <a:endParaRPr>
              <a:solidFill>
                <a:srgbClr val="111111"/>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6080815915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6080815915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INTRO: The DeFi Score is … “An open source, simple proxy for a platform’s trustworthiness that average users can easily understand”</a:t>
            </a:r>
            <a:endParaRPr>
              <a:solidFill>
                <a:schemeClr val="dk1"/>
              </a:solidFill>
            </a:endParaRPr>
          </a:p>
          <a:p>
            <a:pPr indent="0" lvl="0" marL="45720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POINT: DeFi </a:t>
            </a:r>
            <a:r>
              <a:rPr lang="en">
                <a:solidFill>
                  <a:srgbClr val="111111"/>
                </a:solidFill>
                <a:highlight>
                  <a:schemeClr val="lt1"/>
                </a:highlight>
              </a:rPr>
              <a:t>platforms</a:t>
            </a:r>
            <a:r>
              <a:rPr lang="en">
                <a:solidFill>
                  <a:schemeClr val="dk1"/>
                </a:solidFill>
              </a:rPr>
              <a:t> are complex and include new types of risks that differ from traditional financial markets, for example, code risk that is too difficult or unfamiliar for even the most advanced users to understand. To launch we’ll consider some of the largest and most easily quantifiable risks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SEGWAY: Remember intention of this score is to better educate users on the unique nuances of smart contract enabled financial markets. The model can and should grow over time.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4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418ed154b3_0_24:notes"/>
          <p:cNvSpPr/>
          <p:nvPr>
            <p:ph idx="2" type="sldImg"/>
          </p:nvPr>
        </p:nvSpPr>
        <p:spPr>
          <a:xfrm>
            <a:off x="38130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418ed154b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Quick POINT: So let’s dig into the methodology, starting with security &amp; openness of smart contracts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418ed154b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418ed154b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 think it can be assumed that the audience understands the importance of smart contracts  -tm]</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INTRO: “newsflash”</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POINT: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Smart Contract Risk is very similar to Counterparty Risk</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The security of smart contracts are extremely important when evaluating the risk of users losing funds that are stored in a smart contract when interacting with many DeFi platforms. As the ecosystem learned from events like the DAO hack and the Parity Multisig bugs, errors in smart contracts can result in significant financial harm.</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While no smart contract can be guaranteed to be devoid of bugs, a thorough code audit and formal verification process from a reputable security firm helps uncover critical, high severity bugs that could result in financial harm to users. Bug bounty programs are another positive indicator that the development team takes security seriously by incentivizing independent security researchers to  discover protocol bugs, ultimately allowing for a more widespread security review.</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SEGWAY: Something else that is important to the risk of a smart contract based financial product is code </a:t>
            </a:r>
            <a:r>
              <a:rPr lang="en">
                <a:solidFill>
                  <a:schemeClr val="dk1"/>
                </a:solidFill>
              </a:rPr>
              <a:t>openness</a:t>
            </a:r>
            <a:r>
              <a:rPr lang="en">
                <a:solidFill>
                  <a:schemeClr val="dk1"/>
                </a:solidFill>
              </a:rPr>
              <a: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sz="14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418ed154b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418ed154b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INTRO: Smart contract code isn’t trustless unless the public can read it and verify it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POINT: </a:t>
            </a:r>
            <a:r>
              <a:rPr lang="en">
                <a:solidFill>
                  <a:schemeClr val="dk1"/>
                </a:solidFill>
              </a:rPr>
              <a:t>Part of the promise of DeFi is that the functionality of smart contracts is completely on-chain, which means they are verifiable and transparent. Developers of DeFi </a:t>
            </a:r>
            <a:r>
              <a:rPr lang="en">
                <a:solidFill>
                  <a:srgbClr val="111111"/>
                </a:solidFill>
                <a:highlight>
                  <a:schemeClr val="lt1"/>
                </a:highlight>
              </a:rPr>
              <a:t>platforms</a:t>
            </a:r>
            <a:r>
              <a:rPr lang="en">
                <a:solidFill>
                  <a:schemeClr val="dk1"/>
                </a:solidFill>
              </a:rPr>
              <a:t> still have the ability to obscure their code in various ways, such as not verifying the bytecode and using off chain oracles processes. Security through obscurity offers weak security guarantees at best, and at worst results in delays in finding critical bugs. While bytecode decompilation is possible, it is a difficult and time-consuming process and makes it hard to follow the mantra of “don’t trust, verify”.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SEGWAY: Code risk is only one aspect of the risks one faces when investing in DeFi products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4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3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22.png"/><Relationship Id="rId4"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3.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3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 Id="rId3" Type="http://schemas.openxmlformats.org/officeDocument/2006/relationships/image" Target="../media/image2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jpg"/><Relationship Id="rId3" Type="http://schemas.openxmlformats.org/officeDocument/2006/relationships/image" Target="../media/image1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3.png"/><Relationship Id="rId3" Type="http://schemas.openxmlformats.org/officeDocument/2006/relationships/image" Target="../media/image1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5.png"/><Relationship Id="rId3" Type="http://schemas.openxmlformats.org/officeDocument/2006/relationships/image" Target="../media/image1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5.png"/><Relationship Id="rId3" Type="http://schemas.openxmlformats.org/officeDocument/2006/relationships/image" Target="../media/image1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 Id="rId3" Type="http://schemas.openxmlformats.org/officeDocument/2006/relationships/image" Target="../media/image17.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png"/><Relationship Id="rId3" Type="http://schemas.openxmlformats.org/officeDocument/2006/relationships/image" Target="../media/image16.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9.png"/><Relationship Id="rId3" Type="http://schemas.openxmlformats.org/officeDocument/2006/relationships/image" Target="../media/image1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8.png"/><Relationship Id="rId3" Type="http://schemas.openxmlformats.org/officeDocument/2006/relationships/image" Target="../media/image1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2" name="Shape 52"/>
        <p:cNvGrpSpPr/>
        <p:nvPr/>
      </p:nvGrpSpPr>
      <p:grpSpPr>
        <a:xfrm>
          <a:off x="0" y="0"/>
          <a:ext cx="0" cy="0"/>
          <a:chOff x="0" y="0"/>
          <a:chExt cx="0" cy="0"/>
        </a:xfrm>
      </p:grpSpPr>
      <p:sp>
        <p:nvSpPr>
          <p:cNvPr id="53" name="Google Shape;53;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4" name="Google Shape;54;p14"/>
          <p:cNvSpPr txBox="1"/>
          <p:nvPr>
            <p:ph idx="1" type="subTitle"/>
          </p:nvPr>
        </p:nvSpPr>
        <p:spPr>
          <a:xfrm>
            <a:off x="311700" y="2834125"/>
            <a:ext cx="8520600" cy="792600"/>
          </a:xfrm>
          <a:prstGeom prst="rect">
            <a:avLst/>
          </a:prstGeom>
          <a:noFill/>
          <a:ln>
            <a:noFill/>
          </a:ln>
        </p:spPr>
        <p:txBody>
          <a:bodyPr anchorCtr="0" anchor="ctr" bIns="68575" lIns="68575" spcFirstLastPara="1" rIns="68575" wrap="square" tIns="6857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1" type="secHead">
  <p:cSld name="SECTION_HEADER">
    <p:bg>
      <p:bgPr>
        <a:solidFill>
          <a:srgbClr val="3A4E92"/>
        </a:solidFill>
      </p:bgPr>
    </p:bg>
    <p:spTree>
      <p:nvGrpSpPr>
        <p:cNvPr id="55" name="Shape 55"/>
        <p:cNvGrpSpPr/>
        <p:nvPr/>
      </p:nvGrpSpPr>
      <p:grpSpPr>
        <a:xfrm>
          <a:off x="0" y="0"/>
          <a:ext cx="0" cy="0"/>
          <a:chOff x="0" y="0"/>
          <a:chExt cx="0" cy="0"/>
        </a:xfrm>
      </p:grpSpPr>
      <p:pic>
        <p:nvPicPr>
          <p:cNvPr id="56" name="Google Shape;56;p15"/>
          <p:cNvPicPr preferRelativeResize="0"/>
          <p:nvPr/>
        </p:nvPicPr>
        <p:blipFill>
          <a:blip r:embed="rId2">
            <a:alphaModFix/>
          </a:blip>
          <a:stretch>
            <a:fillRect/>
          </a:stretch>
        </p:blipFill>
        <p:spPr>
          <a:xfrm>
            <a:off x="-2094934" y="173367"/>
            <a:ext cx="1096883" cy="415264"/>
          </a:xfrm>
          <a:prstGeom prst="rect">
            <a:avLst/>
          </a:prstGeom>
          <a:noFill/>
          <a:ln>
            <a:noFill/>
          </a:ln>
        </p:spPr>
      </p:pic>
      <p:sp>
        <p:nvSpPr>
          <p:cNvPr id="57" name="Google Shape;57;p15"/>
          <p:cNvSpPr txBox="1"/>
          <p:nvPr>
            <p:ph type="title"/>
          </p:nvPr>
        </p:nvSpPr>
        <p:spPr>
          <a:xfrm>
            <a:off x="415663" y="846450"/>
            <a:ext cx="7997400" cy="1969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5F6F1"/>
              </a:buClr>
              <a:buSzPts val="5000"/>
              <a:buFont typeface="Helvetica Neue Light"/>
              <a:buNone/>
              <a:defRPr sz="5000">
                <a:solidFill>
                  <a:srgbClr val="F5F6F1"/>
                </a:solidFill>
                <a:latin typeface="Helvetica Neue Light"/>
                <a:ea typeface="Helvetica Neue Light"/>
                <a:cs typeface="Helvetica Neue Light"/>
                <a:sym typeface="Helvetica Neue Light"/>
              </a:defRPr>
            </a:lvl1pPr>
            <a:lvl2pPr lvl="1" rtl="0" algn="ctr">
              <a:spcBef>
                <a:spcPts val="0"/>
              </a:spcBef>
              <a:spcAft>
                <a:spcPts val="0"/>
              </a:spcAft>
              <a:buClr>
                <a:srgbClr val="F5F6F1"/>
              </a:buClr>
              <a:buSzPts val="4800"/>
              <a:buNone/>
              <a:defRPr sz="4800">
                <a:solidFill>
                  <a:srgbClr val="F5F6F1"/>
                </a:solidFill>
              </a:defRPr>
            </a:lvl2pPr>
            <a:lvl3pPr lvl="2" rtl="0" algn="ctr">
              <a:spcBef>
                <a:spcPts val="0"/>
              </a:spcBef>
              <a:spcAft>
                <a:spcPts val="0"/>
              </a:spcAft>
              <a:buClr>
                <a:srgbClr val="F5F6F1"/>
              </a:buClr>
              <a:buSzPts val="4800"/>
              <a:buNone/>
              <a:defRPr sz="4800">
                <a:solidFill>
                  <a:srgbClr val="F5F6F1"/>
                </a:solidFill>
              </a:defRPr>
            </a:lvl3pPr>
            <a:lvl4pPr lvl="3" rtl="0" algn="ctr">
              <a:spcBef>
                <a:spcPts val="0"/>
              </a:spcBef>
              <a:spcAft>
                <a:spcPts val="0"/>
              </a:spcAft>
              <a:buClr>
                <a:srgbClr val="F5F6F1"/>
              </a:buClr>
              <a:buSzPts val="4800"/>
              <a:buNone/>
              <a:defRPr sz="4800">
                <a:solidFill>
                  <a:srgbClr val="F5F6F1"/>
                </a:solidFill>
              </a:defRPr>
            </a:lvl4pPr>
            <a:lvl5pPr lvl="4" rtl="0" algn="ctr">
              <a:spcBef>
                <a:spcPts val="0"/>
              </a:spcBef>
              <a:spcAft>
                <a:spcPts val="0"/>
              </a:spcAft>
              <a:buClr>
                <a:srgbClr val="F5F6F1"/>
              </a:buClr>
              <a:buSzPts val="4800"/>
              <a:buNone/>
              <a:defRPr sz="4800">
                <a:solidFill>
                  <a:srgbClr val="F5F6F1"/>
                </a:solidFill>
              </a:defRPr>
            </a:lvl5pPr>
            <a:lvl6pPr lvl="5" rtl="0" algn="ctr">
              <a:spcBef>
                <a:spcPts val="0"/>
              </a:spcBef>
              <a:spcAft>
                <a:spcPts val="0"/>
              </a:spcAft>
              <a:buClr>
                <a:srgbClr val="F5F6F1"/>
              </a:buClr>
              <a:buSzPts val="4800"/>
              <a:buNone/>
              <a:defRPr sz="4800">
                <a:solidFill>
                  <a:srgbClr val="F5F6F1"/>
                </a:solidFill>
              </a:defRPr>
            </a:lvl6pPr>
            <a:lvl7pPr lvl="6" rtl="0" algn="ctr">
              <a:spcBef>
                <a:spcPts val="0"/>
              </a:spcBef>
              <a:spcAft>
                <a:spcPts val="0"/>
              </a:spcAft>
              <a:buClr>
                <a:srgbClr val="F5F6F1"/>
              </a:buClr>
              <a:buSzPts val="4800"/>
              <a:buNone/>
              <a:defRPr sz="4800">
                <a:solidFill>
                  <a:srgbClr val="F5F6F1"/>
                </a:solidFill>
              </a:defRPr>
            </a:lvl7pPr>
            <a:lvl8pPr lvl="7" rtl="0" algn="ctr">
              <a:spcBef>
                <a:spcPts val="0"/>
              </a:spcBef>
              <a:spcAft>
                <a:spcPts val="0"/>
              </a:spcAft>
              <a:buClr>
                <a:srgbClr val="F5F6F1"/>
              </a:buClr>
              <a:buSzPts val="4800"/>
              <a:buNone/>
              <a:defRPr sz="4800">
                <a:solidFill>
                  <a:srgbClr val="F5F6F1"/>
                </a:solidFill>
              </a:defRPr>
            </a:lvl8pPr>
            <a:lvl9pPr lvl="8" rtl="0" algn="ctr">
              <a:spcBef>
                <a:spcPts val="0"/>
              </a:spcBef>
              <a:spcAft>
                <a:spcPts val="0"/>
              </a:spcAft>
              <a:buClr>
                <a:srgbClr val="F5F6F1"/>
              </a:buClr>
              <a:buSzPts val="4800"/>
              <a:buNone/>
              <a:defRPr sz="4800">
                <a:solidFill>
                  <a:srgbClr val="F5F6F1"/>
                </a:solidFill>
              </a:defRPr>
            </a:lvl9pPr>
          </a:lstStyle>
          <a:p/>
        </p:txBody>
      </p:sp>
      <p:sp>
        <p:nvSpPr>
          <p:cNvPr id="58" name="Google Shape;58;p15"/>
          <p:cNvSpPr txBox="1"/>
          <p:nvPr>
            <p:ph idx="1" type="subTitle"/>
          </p:nvPr>
        </p:nvSpPr>
        <p:spPr>
          <a:xfrm>
            <a:off x="415662" y="2830481"/>
            <a:ext cx="7732200" cy="1057200"/>
          </a:xfrm>
          <a:prstGeom prst="rect">
            <a:avLst/>
          </a:prstGeom>
          <a:noFill/>
          <a:ln>
            <a:noFill/>
          </a:ln>
        </p:spPr>
        <p:txBody>
          <a:bodyPr anchorCtr="0" anchor="ctr" bIns="68575" lIns="68575" spcFirstLastPara="1" rIns="68575" wrap="square" tIns="68575">
            <a:noAutofit/>
          </a:bodyPr>
          <a:lstStyle>
            <a:lvl1pPr lvl="0" rtl="0">
              <a:lnSpc>
                <a:spcPct val="100000"/>
              </a:lnSpc>
              <a:spcBef>
                <a:spcPts val="0"/>
              </a:spcBef>
              <a:spcAft>
                <a:spcPts val="0"/>
              </a:spcAft>
              <a:buClr>
                <a:srgbClr val="F5F6F1"/>
              </a:buClr>
              <a:buSzPts val="2100"/>
              <a:buFont typeface="Helvetica Neue"/>
              <a:buNone/>
              <a:defRPr sz="2100">
                <a:solidFill>
                  <a:srgbClr val="F5F6F1"/>
                </a:solidFill>
                <a:latin typeface="Helvetica Neue"/>
                <a:ea typeface="Helvetica Neue"/>
                <a:cs typeface="Helvetica Neue"/>
                <a:sym typeface="Helvetica Neue"/>
              </a:defRPr>
            </a:lvl1pPr>
            <a:lvl2pPr lvl="1"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2pPr>
            <a:lvl3pPr lvl="2"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3pPr>
            <a:lvl4pPr lvl="3"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4pPr>
            <a:lvl5pPr lvl="4"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5pPr>
            <a:lvl6pPr lvl="5"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6pPr>
            <a:lvl7pPr lvl="6"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7pPr>
            <a:lvl8pPr lvl="7"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8pPr>
            <a:lvl9pPr lvl="8"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9pPr>
          </a:lstStyle>
          <a:p/>
        </p:txBody>
      </p:sp>
      <p:pic>
        <p:nvPicPr>
          <p:cNvPr id="59" name="Google Shape;59;p15"/>
          <p:cNvPicPr preferRelativeResize="0"/>
          <p:nvPr/>
        </p:nvPicPr>
        <p:blipFill rotWithShape="1">
          <a:blip r:embed="rId3">
            <a:alphaModFix/>
          </a:blip>
          <a:srcRect b="0" l="0" r="0" t="0"/>
          <a:stretch/>
        </p:blipFill>
        <p:spPr>
          <a:xfrm>
            <a:off x="130109" y="4642725"/>
            <a:ext cx="971477" cy="367762"/>
          </a:xfrm>
          <a:prstGeom prst="rect">
            <a:avLst/>
          </a:prstGeom>
          <a:noFill/>
          <a:ln>
            <a:noFill/>
          </a:ln>
        </p:spPr>
      </p:pic>
      <p:sp>
        <p:nvSpPr>
          <p:cNvPr id="60" name="Google Shape;60;p15"/>
          <p:cNvSpPr txBox="1"/>
          <p:nvPr>
            <p:ph idx="12" type="sldNum"/>
          </p:nvPr>
        </p:nvSpPr>
        <p:spPr>
          <a:xfrm>
            <a:off x="8639313" y="4897425"/>
            <a:ext cx="465900" cy="177000"/>
          </a:xfrm>
          <a:prstGeom prst="rect">
            <a:avLst/>
          </a:prstGeom>
          <a:noFill/>
          <a:ln>
            <a:noFill/>
          </a:ln>
        </p:spPr>
        <p:txBody>
          <a:bodyPr anchorCtr="0" anchor="ctr" bIns="68575" lIns="68575" spcFirstLastPara="1" rIns="68575" wrap="square" tIns="68575">
            <a:noAutofit/>
          </a:bodyPr>
          <a:lstStyle>
            <a:lvl1pPr lvl="0" rtl="0" algn="r">
              <a:buNone/>
              <a:defRPr sz="800">
                <a:solidFill>
                  <a:srgbClr val="F5F6F2"/>
                </a:solidFill>
                <a:latin typeface="Helvetica Neue"/>
                <a:ea typeface="Helvetica Neue"/>
                <a:cs typeface="Helvetica Neue"/>
                <a:sym typeface="Helvetica Neue"/>
              </a:defRPr>
            </a:lvl1pPr>
            <a:lvl2pPr lvl="1" rtl="0" algn="r">
              <a:buNone/>
              <a:defRPr sz="800">
                <a:solidFill>
                  <a:srgbClr val="F5F6F2"/>
                </a:solidFill>
                <a:latin typeface="Helvetica Neue"/>
                <a:ea typeface="Helvetica Neue"/>
                <a:cs typeface="Helvetica Neue"/>
                <a:sym typeface="Helvetica Neue"/>
              </a:defRPr>
            </a:lvl2pPr>
            <a:lvl3pPr lvl="2" rtl="0" algn="r">
              <a:buNone/>
              <a:defRPr sz="800">
                <a:solidFill>
                  <a:srgbClr val="F5F6F2"/>
                </a:solidFill>
                <a:latin typeface="Helvetica Neue"/>
                <a:ea typeface="Helvetica Neue"/>
                <a:cs typeface="Helvetica Neue"/>
                <a:sym typeface="Helvetica Neue"/>
              </a:defRPr>
            </a:lvl3pPr>
            <a:lvl4pPr lvl="3" rtl="0" algn="r">
              <a:buNone/>
              <a:defRPr sz="800">
                <a:solidFill>
                  <a:srgbClr val="F5F6F2"/>
                </a:solidFill>
                <a:latin typeface="Helvetica Neue"/>
                <a:ea typeface="Helvetica Neue"/>
                <a:cs typeface="Helvetica Neue"/>
                <a:sym typeface="Helvetica Neue"/>
              </a:defRPr>
            </a:lvl4pPr>
            <a:lvl5pPr lvl="4" rtl="0" algn="r">
              <a:buNone/>
              <a:defRPr sz="800">
                <a:solidFill>
                  <a:srgbClr val="F5F6F2"/>
                </a:solidFill>
                <a:latin typeface="Helvetica Neue"/>
                <a:ea typeface="Helvetica Neue"/>
                <a:cs typeface="Helvetica Neue"/>
                <a:sym typeface="Helvetica Neue"/>
              </a:defRPr>
            </a:lvl5pPr>
            <a:lvl6pPr lvl="5" rtl="0" algn="r">
              <a:buNone/>
              <a:defRPr sz="800">
                <a:solidFill>
                  <a:srgbClr val="F5F6F2"/>
                </a:solidFill>
                <a:latin typeface="Helvetica Neue"/>
                <a:ea typeface="Helvetica Neue"/>
                <a:cs typeface="Helvetica Neue"/>
                <a:sym typeface="Helvetica Neue"/>
              </a:defRPr>
            </a:lvl6pPr>
            <a:lvl7pPr lvl="6" rtl="0" algn="r">
              <a:buNone/>
              <a:defRPr sz="800">
                <a:solidFill>
                  <a:srgbClr val="F5F6F2"/>
                </a:solidFill>
                <a:latin typeface="Helvetica Neue"/>
                <a:ea typeface="Helvetica Neue"/>
                <a:cs typeface="Helvetica Neue"/>
                <a:sym typeface="Helvetica Neue"/>
              </a:defRPr>
            </a:lvl7pPr>
            <a:lvl8pPr lvl="7" rtl="0" algn="r">
              <a:buNone/>
              <a:defRPr sz="800">
                <a:solidFill>
                  <a:srgbClr val="F5F6F2"/>
                </a:solidFill>
                <a:latin typeface="Helvetica Neue"/>
                <a:ea typeface="Helvetica Neue"/>
                <a:cs typeface="Helvetica Neue"/>
                <a:sym typeface="Helvetica Neue"/>
              </a:defRPr>
            </a:lvl8pPr>
            <a:lvl9pPr lvl="8" rtl="0" algn="r">
              <a:buNone/>
              <a:defRPr sz="800">
                <a:solidFill>
                  <a:srgbClr val="F5F6F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
        <p:nvSpPr>
          <p:cNvPr id="61" name="Google Shape;61;p15"/>
          <p:cNvSpPr txBox="1"/>
          <p:nvPr/>
        </p:nvSpPr>
        <p:spPr>
          <a:xfrm>
            <a:off x="7868427" y="57148"/>
            <a:ext cx="1364700" cy="1002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 sz="500">
                <a:solidFill>
                  <a:srgbClr val="F5F6F2"/>
                </a:solidFill>
                <a:latin typeface="Helvetica Neue"/>
                <a:ea typeface="Helvetica Neue"/>
                <a:cs typeface="Helvetica Neue"/>
                <a:sym typeface="Helvetica Neue"/>
              </a:rPr>
              <a:t>CONFIDENTIAL - DO NOT DISTRIBUTE</a:t>
            </a:r>
            <a:endParaRPr b="1" sz="500">
              <a:solidFill>
                <a:srgbClr val="F5F6F2"/>
              </a:solidFill>
              <a:latin typeface="Helvetica Neue"/>
              <a:ea typeface="Helvetica Neue"/>
              <a:cs typeface="Helvetica Neue"/>
              <a:sym typeface="Helvetica Neu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2">
  <p:cSld name="SECTION_HEADER_1">
    <p:bg>
      <p:bgPr>
        <a:solidFill>
          <a:srgbClr val="C3D2E0"/>
        </a:solidFill>
      </p:bgPr>
    </p:bg>
    <p:spTree>
      <p:nvGrpSpPr>
        <p:cNvPr id="62" name="Shape 62"/>
        <p:cNvGrpSpPr/>
        <p:nvPr/>
      </p:nvGrpSpPr>
      <p:grpSpPr>
        <a:xfrm>
          <a:off x="0" y="0"/>
          <a:ext cx="0" cy="0"/>
          <a:chOff x="0" y="0"/>
          <a:chExt cx="0" cy="0"/>
        </a:xfrm>
      </p:grpSpPr>
      <p:pic>
        <p:nvPicPr>
          <p:cNvPr id="63" name="Google Shape;63;p16"/>
          <p:cNvPicPr preferRelativeResize="0"/>
          <p:nvPr/>
        </p:nvPicPr>
        <p:blipFill>
          <a:blip r:embed="rId2">
            <a:alphaModFix/>
          </a:blip>
          <a:stretch>
            <a:fillRect/>
          </a:stretch>
        </p:blipFill>
        <p:spPr>
          <a:xfrm>
            <a:off x="-2094934" y="173367"/>
            <a:ext cx="1096883" cy="415264"/>
          </a:xfrm>
          <a:prstGeom prst="rect">
            <a:avLst/>
          </a:prstGeom>
          <a:noFill/>
          <a:ln>
            <a:noFill/>
          </a:ln>
        </p:spPr>
      </p:pic>
      <p:sp>
        <p:nvSpPr>
          <p:cNvPr id="64" name="Google Shape;64;p16"/>
          <p:cNvSpPr txBox="1"/>
          <p:nvPr>
            <p:ph type="title"/>
          </p:nvPr>
        </p:nvSpPr>
        <p:spPr>
          <a:xfrm>
            <a:off x="415663" y="1586813"/>
            <a:ext cx="7997400" cy="1969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2E49B5"/>
              </a:buClr>
              <a:buSzPts val="5000"/>
              <a:buFont typeface="Helvetica Neue Light"/>
              <a:buNone/>
              <a:defRPr sz="5000">
                <a:solidFill>
                  <a:srgbClr val="2E49B5"/>
                </a:solidFill>
                <a:latin typeface="Helvetica Neue Light"/>
                <a:ea typeface="Helvetica Neue Light"/>
                <a:cs typeface="Helvetica Neue Light"/>
                <a:sym typeface="Helvetica Neue Light"/>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pic>
        <p:nvPicPr>
          <p:cNvPr id="65" name="Google Shape;65;p16"/>
          <p:cNvPicPr preferRelativeResize="0"/>
          <p:nvPr/>
        </p:nvPicPr>
        <p:blipFill>
          <a:blip r:embed="rId3">
            <a:alphaModFix/>
          </a:blip>
          <a:stretch>
            <a:fillRect/>
          </a:stretch>
        </p:blipFill>
        <p:spPr>
          <a:xfrm>
            <a:off x="130109" y="4642725"/>
            <a:ext cx="971477" cy="367762"/>
          </a:xfrm>
          <a:prstGeom prst="rect">
            <a:avLst/>
          </a:prstGeom>
          <a:noFill/>
          <a:ln>
            <a:noFill/>
          </a:ln>
        </p:spPr>
      </p:pic>
      <p:sp>
        <p:nvSpPr>
          <p:cNvPr id="66" name="Google Shape;66;p16"/>
          <p:cNvSpPr txBox="1"/>
          <p:nvPr>
            <p:ph idx="12" type="sldNum"/>
          </p:nvPr>
        </p:nvSpPr>
        <p:spPr>
          <a:xfrm>
            <a:off x="8639313" y="4897425"/>
            <a:ext cx="465900" cy="177000"/>
          </a:xfrm>
          <a:prstGeom prst="rect">
            <a:avLst/>
          </a:prstGeom>
          <a:noFill/>
          <a:ln>
            <a:noFill/>
          </a:ln>
        </p:spPr>
        <p:txBody>
          <a:bodyPr anchorCtr="0" anchor="ctr" bIns="68575" lIns="68575" spcFirstLastPara="1" rIns="68575" wrap="square" tIns="68575">
            <a:noAutofit/>
          </a:bodyPr>
          <a:lstStyle>
            <a:lvl1pPr lvl="0" rtl="0" algn="r">
              <a:buNone/>
              <a:defRPr sz="800">
                <a:solidFill>
                  <a:srgbClr val="3A4E92"/>
                </a:solidFill>
                <a:latin typeface="Helvetica Neue"/>
                <a:ea typeface="Helvetica Neue"/>
                <a:cs typeface="Helvetica Neue"/>
                <a:sym typeface="Helvetica Neue"/>
              </a:defRPr>
            </a:lvl1pPr>
            <a:lvl2pPr lvl="1" rtl="0" algn="r">
              <a:buNone/>
              <a:defRPr sz="800">
                <a:solidFill>
                  <a:srgbClr val="3A4E92"/>
                </a:solidFill>
                <a:latin typeface="Helvetica Neue"/>
                <a:ea typeface="Helvetica Neue"/>
                <a:cs typeface="Helvetica Neue"/>
                <a:sym typeface="Helvetica Neue"/>
              </a:defRPr>
            </a:lvl2pPr>
            <a:lvl3pPr lvl="2" rtl="0" algn="r">
              <a:buNone/>
              <a:defRPr sz="800">
                <a:solidFill>
                  <a:srgbClr val="3A4E92"/>
                </a:solidFill>
                <a:latin typeface="Helvetica Neue"/>
                <a:ea typeface="Helvetica Neue"/>
                <a:cs typeface="Helvetica Neue"/>
                <a:sym typeface="Helvetica Neue"/>
              </a:defRPr>
            </a:lvl3pPr>
            <a:lvl4pPr lvl="3" rtl="0" algn="r">
              <a:buNone/>
              <a:defRPr sz="800">
                <a:solidFill>
                  <a:srgbClr val="3A4E92"/>
                </a:solidFill>
                <a:latin typeface="Helvetica Neue"/>
                <a:ea typeface="Helvetica Neue"/>
                <a:cs typeface="Helvetica Neue"/>
                <a:sym typeface="Helvetica Neue"/>
              </a:defRPr>
            </a:lvl4pPr>
            <a:lvl5pPr lvl="4" rtl="0" algn="r">
              <a:buNone/>
              <a:defRPr sz="800">
                <a:solidFill>
                  <a:srgbClr val="3A4E92"/>
                </a:solidFill>
                <a:latin typeface="Helvetica Neue"/>
                <a:ea typeface="Helvetica Neue"/>
                <a:cs typeface="Helvetica Neue"/>
                <a:sym typeface="Helvetica Neue"/>
              </a:defRPr>
            </a:lvl5pPr>
            <a:lvl6pPr lvl="5" rtl="0" algn="r">
              <a:buNone/>
              <a:defRPr sz="800">
                <a:solidFill>
                  <a:srgbClr val="3A4E92"/>
                </a:solidFill>
                <a:latin typeface="Helvetica Neue"/>
                <a:ea typeface="Helvetica Neue"/>
                <a:cs typeface="Helvetica Neue"/>
                <a:sym typeface="Helvetica Neue"/>
              </a:defRPr>
            </a:lvl6pPr>
            <a:lvl7pPr lvl="6" rtl="0" algn="r">
              <a:buNone/>
              <a:defRPr sz="800">
                <a:solidFill>
                  <a:srgbClr val="3A4E92"/>
                </a:solidFill>
                <a:latin typeface="Helvetica Neue"/>
                <a:ea typeface="Helvetica Neue"/>
                <a:cs typeface="Helvetica Neue"/>
                <a:sym typeface="Helvetica Neue"/>
              </a:defRPr>
            </a:lvl7pPr>
            <a:lvl8pPr lvl="7" rtl="0" algn="r">
              <a:buNone/>
              <a:defRPr sz="800">
                <a:solidFill>
                  <a:srgbClr val="3A4E92"/>
                </a:solidFill>
                <a:latin typeface="Helvetica Neue"/>
                <a:ea typeface="Helvetica Neue"/>
                <a:cs typeface="Helvetica Neue"/>
                <a:sym typeface="Helvetica Neue"/>
              </a:defRPr>
            </a:lvl8pPr>
            <a:lvl9pPr lvl="8" rtl="0" algn="r">
              <a:buNone/>
              <a:defRPr sz="800">
                <a:solidFill>
                  <a:srgbClr val="3A4E9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
        <p:nvSpPr>
          <p:cNvPr id="67" name="Google Shape;67;p16"/>
          <p:cNvSpPr txBox="1"/>
          <p:nvPr/>
        </p:nvSpPr>
        <p:spPr>
          <a:xfrm>
            <a:off x="7868427" y="57148"/>
            <a:ext cx="1364700" cy="1002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 sz="500">
                <a:solidFill>
                  <a:srgbClr val="3A4E92"/>
                </a:solidFill>
                <a:latin typeface="Helvetica Neue"/>
                <a:ea typeface="Helvetica Neue"/>
                <a:cs typeface="Helvetica Neue"/>
                <a:sym typeface="Helvetica Neue"/>
              </a:rPr>
              <a:t>CONFIDENTIAL - DO NOT DISTRIBUTE</a:t>
            </a:r>
            <a:endParaRPr b="1" sz="500">
              <a:solidFill>
                <a:srgbClr val="3A4E92"/>
              </a:solidFill>
              <a:latin typeface="Helvetica Neue"/>
              <a:ea typeface="Helvetica Neue"/>
              <a:cs typeface="Helvetica Neue"/>
              <a:sym typeface="Helvetica Neue"/>
            </a:endParaRPr>
          </a:p>
        </p:txBody>
      </p:sp>
      <p:pic>
        <p:nvPicPr>
          <p:cNvPr id="68" name="Google Shape;68;p16"/>
          <p:cNvPicPr preferRelativeResize="0"/>
          <p:nvPr/>
        </p:nvPicPr>
        <p:blipFill rotWithShape="1">
          <a:blip r:embed="rId4">
            <a:alphaModFix/>
          </a:blip>
          <a:srcRect b="0" l="0" r="0" t="0"/>
          <a:stretch/>
        </p:blipFill>
        <p:spPr>
          <a:xfrm>
            <a:off x="130109" y="4642725"/>
            <a:ext cx="971477" cy="367762"/>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p:cSld name="SECTION_HEADER_1_1">
    <p:bg>
      <p:bgPr>
        <a:noFill/>
      </p:bgPr>
    </p:bg>
    <p:spTree>
      <p:nvGrpSpPr>
        <p:cNvPr id="69" name="Shape 69"/>
        <p:cNvGrpSpPr/>
        <p:nvPr/>
      </p:nvGrpSpPr>
      <p:grpSpPr>
        <a:xfrm>
          <a:off x="0" y="0"/>
          <a:ext cx="0" cy="0"/>
          <a:chOff x="0" y="0"/>
          <a:chExt cx="0" cy="0"/>
        </a:xfrm>
      </p:grpSpPr>
      <p:pic>
        <p:nvPicPr>
          <p:cNvPr id="70" name="Google Shape;70;p17"/>
          <p:cNvPicPr preferRelativeResize="0"/>
          <p:nvPr/>
        </p:nvPicPr>
        <p:blipFill>
          <a:blip r:embed="rId2">
            <a:alphaModFix/>
          </a:blip>
          <a:stretch>
            <a:fillRect/>
          </a:stretch>
        </p:blipFill>
        <p:spPr>
          <a:xfrm>
            <a:off x="130109" y="4642725"/>
            <a:ext cx="971477" cy="367762"/>
          </a:xfrm>
          <a:prstGeom prst="rect">
            <a:avLst/>
          </a:prstGeom>
          <a:noFill/>
          <a:ln>
            <a:noFill/>
          </a:ln>
        </p:spPr>
      </p:pic>
      <p:sp>
        <p:nvSpPr>
          <p:cNvPr id="71" name="Google Shape;71;p17"/>
          <p:cNvSpPr txBox="1"/>
          <p:nvPr>
            <p:ph type="title"/>
          </p:nvPr>
        </p:nvSpPr>
        <p:spPr>
          <a:xfrm>
            <a:off x="415663" y="846450"/>
            <a:ext cx="7997400" cy="1969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2E47B4"/>
              </a:buClr>
              <a:buSzPts val="5000"/>
              <a:buFont typeface="Helvetica Neue Light"/>
              <a:buNone/>
              <a:defRPr sz="5000">
                <a:solidFill>
                  <a:srgbClr val="2E47B4"/>
                </a:solidFill>
                <a:latin typeface="Helvetica Neue Light"/>
                <a:ea typeface="Helvetica Neue Light"/>
                <a:cs typeface="Helvetica Neue Light"/>
                <a:sym typeface="Helvetica Neue Light"/>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72" name="Google Shape;72;p17"/>
          <p:cNvSpPr txBox="1"/>
          <p:nvPr>
            <p:ph idx="1" type="subTitle"/>
          </p:nvPr>
        </p:nvSpPr>
        <p:spPr>
          <a:xfrm>
            <a:off x="415662" y="2830481"/>
            <a:ext cx="7732200" cy="1057200"/>
          </a:xfrm>
          <a:prstGeom prst="rect">
            <a:avLst/>
          </a:prstGeom>
          <a:noFill/>
          <a:ln>
            <a:noFill/>
          </a:ln>
        </p:spPr>
        <p:txBody>
          <a:bodyPr anchorCtr="0" anchor="ctr" bIns="68575" lIns="68575" spcFirstLastPara="1" rIns="68575" wrap="square" tIns="68575">
            <a:noAutofit/>
          </a:bodyPr>
          <a:lstStyle>
            <a:lvl1pPr lvl="0" rtl="0">
              <a:lnSpc>
                <a:spcPct val="100000"/>
              </a:lnSpc>
              <a:spcBef>
                <a:spcPts val="0"/>
              </a:spcBef>
              <a:spcAft>
                <a:spcPts val="0"/>
              </a:spcAft>
              <a:buClr>
                <a:srgbClr val="2E47B4"/>
              </a:buClr>
              <a:buSzPts val="2100"/>
              <a:buFont typeface="Helvetica Neue"/>
              <a:buNone/>
              <a:defRPr sz="2100">
                <a:solidFill>
                  <a:srgbClr val="2E47B4"/>
                </a:solidFill>
                <a:latin typeface="Helvetica Neue"/>
                <a:ea typeface="Helvetica Neue"/>
                <a:cs typeface="Helvetica Neue"/>
                <a:sym typeface="Helvetica Neue"/>
              </a:defRPr>
            </a:lvl1pPr>
            <a:lvl2pPr lvl="1"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2pPr>
            <a:lvl3pPr lvl="2"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3pPr>
            <a:lvl4pPr lvl="3"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4pPr>
            <a:lvl5pPr lvl="4"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5pPr>
            <a:lvl6pPr lvl="5"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6pPr>
            <a:lvl7pPr lvl="6"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7pPr>
            <a:lvl8pPr lvl="7"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8pPr>
            <a:lvl9pPr lvl="8" rtl="0">
              <a:lnSpc>
                <a:spcPct val="100000"/>
              </a:lnSpc>
              <a:spcBef>
                <a:spcPts val="0"/>
              </a:spcBef>
              <a:spcAft>
                <a:spcPts val="0"/>
              </a:spcAft>
              <a:buClr>
                <a:srgbClr val="F5F6F1"/>
              </a:buClr>
              <a:buSzPts val="2000"/>
              <a:buFont typeface="Helvetica Neue"/>
              <a:buNone/>
              <a:defRPr sz="2000">
                <a:solidFill>
                  <a:srgbClr val="F5F6F1"/>
                </a:solidFill>
                <a:latin typeface="Helvetica Neue"/>
                <a:ea typeface="Helvetica Neue"/>
                <a:cs typeface="Helvetica Neue"/>
                <a:sym typeface="Helvetica Neue"/>
              </a:defRPr>
            </a:lvl9pPr>
          </a:lstStyle>
          <a:p/>
        </p:txBody>
      </p:sp>
      <p:sp>
        <p:nvSpPr>
          <p:cNvPr id="73" name="Google Shape;73;p17"/>
          <p:cNvSpPr txBox="1"/>
          <p:nvPr/>
        </p:nvSpPr>
        <p:spPr>
          <a:xfrm>
            <a:off x="7868427" y="57148"/>
            <a:ext cx="1364700" cy="1002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 sz="500">
                <a:solidFill>
                  <a:srgbClr val="3A4E92"/>
                </a:solidFill>
                <a:latin typeface="Helvetica Neue"/>
                <a:ea typeface="Helvetica Neue"/>
                <a:cs typeface="Helvetica Neue"/>
                <a:sym typeface="Helvetica Neue"/>
              </a:rPr>
              <a:t>CONFIDENTIAL - DO NOT DISTRIBUTE</a:t>
            </a:r>
            <a:endParaRPr b="1" sz="500">
              <a:solidFill>
                <a:srgbClr val="3A4E92"/>
              </a:solidFill>
              <a:latin typeface="Helvetica Neue"/>
              <a:ea typeface="Helvetica Neue"/>
              <a:cs typeface="Helvetica Neue"/>
              <a:sym typeface="Helvetica Neue"/>
            </a:endParaRPr>
          </a:p>
        </p:txBody>
      </p:sp>
      <p:pic>
        <p:nvPicPr>
          <p:cNvPr id="74" name="Google Shape;74;p17"/>
          <p:cNvPicPr preferRelativeResize="0"/>
          <p:nvPr/>
        </p:nvPicPr>
        <p:blipFill>
          <a:blip r:embed="rId3">
            <a:alphaModFix/>
          </a:blip>
          <a:stretch>
            <a:fillRect/>
          </a:stretch>
        </p:blipFill>
        <p:spPr>
          <a:xfrm>
            <a:off x="-2094934" y="173367"/>
            <a:ext cx="1096883" cy="415264"/>
          </a:xfrm>
          <a:prstGeom prst="rect">
            <a:avLst/>
          </a:prstGeom>
          <a:noFill/>
          <a:ln>
            <a:noFill/>
          </a:ln>
        </p:spPr>
      </p:pic>
      <p:sp>
        <p:nvSpPr>
          <p:cNvPr id="75" name="Google Shape;75;p17"/>
          <p:cNvSpPr txBox="1"/>
          <p:nvPr>
            <p:ph idx="12" type="sldNum"/>
          </p:nvPr>
        </p:nvSpPr>
        <p:spPr>
          <a:xfrm>
            <a:off x="8639313" y="4897425"/>
            <a:ext cx="465900" cy="177000"/>
          </a:xfrm>
          <a:prstGeom prst="rect">
            <a:avLst/>
          </a:prstGeom>
          <a:noFill/>
          <a:ln>
            <a:noFill/>
          </a:ln>
        </p:spPr>
        <p:txBody>
          <a:bodyPr anchorCtr="0" anchor="ctr" bIns="68575" lIns="68575" spcFirstLastPara="1" rIns="68575" wrap="square" tIns="68575">
            <a:noAutofit/>
          </a:bodyPr>
          <a:lstStyle>
            <a:lvl1pPr lvl="0" rtl="0" algn="r">
              <a:buNone/>
              <a:defRPr sz="800">
                <a:solidFill>
                  <a:srgbClr val="3A4E92"/>
                </a:solidFill>
                <a:latin typeface="Helvetica Neue"/>
                <a:ea typeface="Helvetica Neue"/>
                <a:cs typeface="Helvetica Neue"/>
                <a:sym typeface="Helvetica Neue"/>
              </a:defRPr>
            </a:lvl1pPr>
            <a:lvl2pPr lvl="1" rtl="0" algn="r">
              <a:buNone/>
              <a:defRPr sz="800">
                <a:solidFill>
                  <a:srgbClr val="3A4E92"/>
                </a:solidFill>
                <a:latin typeface="Helvetica Neue"/>
                <a:ea typeface="Helvetica Neue"/>
                <a:cs typeface="Helvetica Neue"/>
                <a:sym typeface="Helvetica Neue"/>
              </a:defRPr>
            </a:lvl2pPr>
            <a:lvl3pPr lvl="2" rtl="0" algn="r">
              <a:buNone/>
              <a:defRPr sz="800">
                <a:solidFill>
                  <a:srgbClr val="3A4E92"/>
                </a:solidFill>
                <a:latin typeface="Helvetica Neue"/>
                <a:ea typeface="Helvetica Neue"/>
                <a:cs typeface="Helvetica Neue"/>
                <a:sym typeface="Helvetica Neue"/>
              </a:defRPr>
            </a:lvl3pPr>
            <a:lvl4pPr lvl="3" rtl="0" algn="r">
              <a:buNone/>
              <a:defRPr sz="800">
                <a:solidFill>
                  <a:srgbClr val="3A4E92"/>
                </a:solidFill>
                <a:latin typeface="Helvetica Neue"/>
                <a:ea typeface="Helvetica Neue"/>
                <a:cs typeface="Helvetica Neue"/>
                <a:sym typeface="Helvetica Neue"/>
              </a:defRPr>
            </a:lvl4pPr>
            <a:lvl5pPr lvl="4" rtl="0" algn="r">
              <a:buNone/>
              <a:defRPr sz="800">
                <a:solidFill>
                  <a:srgbClr val="3A4E92"/>
                </a:solidFill>
                <a:latin typeface="Helvetica Neue"/>
                <a:ea typeface="Helvetica Neue"/>
                <a:cs typeface="Helvetica Neue"/>
                <a:sym typeface="Helvetica Neue"/>
              </a:defRPr>
            </a:lvl5pPr>
            <a:lvl6pPr lvl="5" rtl="0" algn="r">
              <a:buNone/>
              <a:defRPr sz="800">
                <a:solidFill>
                  <a:srgbClr val="3A4E92"/>
                </a:solidFill>
                <a:latin typeface="Helvetica Neue"/>
                <a:ea typeface="Helvetica Neue"/>
                <a:cs typeface="Helvetica Neue"/>
                <a:sym typeface="Helvetica Neue"/>
              </a:defRPr>
            </a:lvl6pPr>
            <a:lvl7pPr lvl="6" rtl="0" algn="r">
              <a:buNone/>
              <a:defRPr sz="800">
                <a:solidFill>
                  <a:srgbClr val="3A4E92"/>
                </a:solidFill>
                <a:latin typeface="Helvetica Neue"/>
                <a:ea typeface="Helvetica Neue"/>
                <a:cs typeface="Helvetica Neue"/>
                <a:sym typeface="Helvetica Neue"/>
              </a:defRPr>
            </a:lvl7pPr>
            <a:lvl8pPr lvl="7" rtl="0" algn="r">
              <a:buNone/>
              <a:defRPr sz="800">
                <a:solidFill>
                  <a:srgbClr val="3A4E92"/>
                </a:solidFill>
                <a:latin typeface="Helvetica Neue"/>
                <a:ea typeface="Helvetica Neue"/>
                <a:cs typeface="Helvetica Neue"/>
                <a:sym typeface="Helvetica Neue"/>
              </a:defRPr>
            </a:lvl8pPr>
            <a:lvl9pPr lvl="8" rtl="0" algn="r">
              <a:buNone/>
              <a:defRPr sz="800">
                <a:solidFill>
                  <a:srgbClr val="3A4E9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pic>
        <p:nvPicPr>
          <p:cNvPr id="76" name="Google Shape;76;p17"/>
          <p:cNvPicPr preferRelativeResize="0"/>
          <p:nvPr/>
        </p:nvPicPr>
        <p:blipFill rotWithShape="1">
          <a:blip r:embed="rId4">
            <a:alphaModFix/>
          </a:blip>
          <a:srcRect b="0" l="0" r="0" t="0"/>
          <a:stretch/>
        </p:blipFill>
        <p:spPr>
          <a:xfrm>
            <a:off x="130109" y="4642725"/>
            <a:ext cx="971477" cy="367762"/>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1">
  <p:cSld name="SECTION_HEADER_1_1_1">
    <p:bg>
      <p:bgPr>
        <a:noFill/>
      </p:bgPr>
    </p:bg>
    <p:spTree>
      <p:nvGrpSpPr>
        <p:cNvPr id="77" name="Shape 77"/>
        <p:cNvGrpSpPr/>
        <p:nvPr/>
      </p:nvGrpSpPr>
      <p:grpSpPr>
        <a:xfrm>
          <a:off x="0" y="0"/>
          <a:ext cx="0" cy="0"/>
          <a:chOff x="0" y="0"/>
          <a:chExt cx="0" cy="0"/>
        </a:xfrm>
      </p:grpSpPr>
      <p:pic>
        <p:nvPicPr>
          <p:cNvPr id="78" name="Google Shape;78;p18"/>
          <p:cNvPicPr preferRelativeResize="0"/>
          <p:nvPr/>
        </p:nvPicPr>
        <p:blipFill>
          <a:blip r:embed="rId2">
            <a:alphaModFix/>
          </a:blip>
          <a:stretch>
            <a:fillRect/>
          </a:stretch>
        </p:blipFill>
        <p:spPr>
          <a:xfrm>
            <a:off x="130109" y="4642725"/>
            <a:ext cx="971477" cy="367762"/>
          </a:xfrm>
          <a:prstGeom prst="rect">
            <a:avLst/>
          </a:prstGeom>
          <a:noFill/>
          <a:ln>
            <a:noFill/>
          </a:ln>
        </p:spPr>
      </p:pic>
      <p:sp>
        <p:nvSpPr>
          <p:cNvPr id="79" name="Google Shape;79;p18"/>
          <p:cNvSpPr txBox="1"/>
          <p:nvPr>
            <p:ph type="title"/>
          </p:nvPr>
        </p:nvSpPr>
        <p:spPr>
          <a:xfrm>
            <a:off x="5060675" y="846450"/>
            <a:ext cx="3763500" cy="28806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2E47B4"/>
              </a:buClr>
              <a:buSzPts val="1500"/>
              <a:buFont typeface="Helvetica Neue Light"/>
              <a:buNone/>
              <a:defRPr sz="1500">
                <a:solidFill>
                  <a:srgbClr val="2E47B4"/>
                </a:solidFill>
                <a:latin typeface="Helvetica Neue Light"/>
                <a:ea typeface="Helvetica Neue Light"/>
                <a:cs typeface="Helvetica Neue Light"/>
                <a:sym typeface="Helvetica Neue Light"/>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80" name="Google Shape;80;p18"/>
          <p:cNvSpPr txBox="1"/>
          <p:nvPr/>
        </p:nvSpPr>
        <p:spPr>
          <a:xfrm>
            <a:off x="7868427" y="57148"/>
            <a:ext cx="1364700" cy="1002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 sz="500">
                <a:solidFill>
                  <a:srgbClr val="3A4E92"/>
                </a:solidFill>
                <a:latin typeface="Helvetica Neue"/>
                <a:ea typeface="Helvetica Neue"/>
                <a:cs typeface="Helvetica Neue"/>
                <a:sym typeface="Helvetica Neue"/>
              </a:rPr>
              <a:t>CONFIDENTIAL - DO NOT DISTRIBUTE</a:t>
            </a:r>
            <a:endParaRPr b="1" sz="500">
              <a:solidFill>
                <a:srgbClr val="3A4E92"/>
              </a:solidFill>
              <a:latin typeface="Helvetica Neue"/>
              <a:ea typeface="Helvetica Neue"/>
              <a:cs typeface="Helvetica Neue"/>
              <a:sym typeface="Helvetica Neue"/>
            </a:endParaRPr>
          </a:p>
        </p:txBody>
      </p:sp>
      <p:pic>
        <p:nvPicPr>
          <p:cNvPr id="81" name="Google Shape;81;p18"/>
          <p:cNvPicPr preferRelativeResize="0"/>
          <p:nvPr/>
        </p:nvPicPr>
        <p:blipFill>
          <a:blip r:embed="rId3">
            <a:alphaModFix/>
          </a:blip>
          <a:stretch>
            <a:fillRect/>
          </a:stretch>
        </p:blipFill>
        <p:spPr>
          <a:xfrm>
            <a:off x="-2094934" y="173367"/>
            <a:ext cx="1096883" cy="415264"/>
          </a:xfrm>
          <a:prstGeom prst="rect">
            <a:avLst/>
          </a:prstGeom>
          <a:noFill/>
          <a:ln>
            <a:noFill/>
          </a:ln>
        </p:spPr>
      </p:pic>
      <p:sp>
        <p:nvSpPr>
          <p:cNvPr id="82" name="Google Shape;82;p18"/>
          <p:cNvSpPr txBox="1"/>
          <p:nvPr>
            <p:ph idx="12" type="sldNum"/>
          </p:nvPr>
        </p:nvSpPr>
        <p:spPr>
          <a:xfrm>
            <a:off x="8639313" y="4897425"/>
            <a:ext cx="465900" cy="177000"/>
          </a:xfrm>
          <a:prstGeom prst="rect">
            <a:avLst/>
          </a:prstGeom>
          <a:noFill/>
          <a:ln>
            <a:noFill/>
          </a:ln>
        </p:spPr>
        <p:txBody>
          <a:bodyPr anchorCtr="0" anchor="ctr" bIns="68575" lIns="68575" spcFirstLastPara="1" rIns="68575" wrap="square" tIns="68575">
            <a:noAutofit/>
          </a:bodyPr>
          <a:lstStyle>
            <a:lvl1pPr lvl="0" rtl="0" algn="r">
              <a:buNone/>
              <a:defRPr sz="800">
                <a:solidFill>
                  <a:srgbClr val="3A4E92"/>
                </a:solidFill>
                <a:latin typeface="Helvetica Neue"/>
                <a:ea typeface="Helvetica Neue"/>
                <a:cs typeface="Helvetica Neue"/>
                <a:sym typeface="Helvetica Neue"/>
              </a:defRPr>
            </a:lvl1pPr>
            <a:lvl2pPr lvl="1" rtl="0" algn="r">
              <a:buNone/>
              <a:defRPr sz="800">
                <a:solidFill>
                  <a:srgbClr val="3A4E92"/>
                </a:solidFill>
                <a:latin typeface="Helvetica Neue"/>
                <a:ea typeface="Helvetica Neue"/>
                <a:cs typeface="Helvetica Neue"/>
                <a:sym typeface="Helvetica Neue"/>
              </a:defRPr>
            </a:lvl2pPr>
            <a:lvl3pPr lvl="2" rtl="0" algn="r">
              <a:buNone/>
              <a:defRPr sz="800">
                <a:solidFill>
                  <a:srgbClr val="3A4E92"/>
                </a:solidFill>
                <a:latin typeface="Helvetica Neue"/>
                <a:ea typeface="Helvetica Neue"/>
                <a:cs typeface="Helvetica Neue"/>
                <a:sym typeface="Helvetica Neue"/>
              </a:defRPr>
            </a:lvl3pPr>
            <a:lvl4pPr lvl="3" rtl="0" algn="r">
              <a:buNone/>
              <a:defRPr sz="800">
                <a:solidFill>
                  <a:srgbClr val="3A4E92"/>
                </a:solidFill>
                <a:latin typeface="Helvetica Neue"/>
                <a:ea typeface="Helvetica Neue"/>
                <a:cs typeface="Helvetica Neue"/>
                <a:sym typeface="Helvetica Neue"/>
              </a:defRPr>
            </a:lvl4pPr>
            <a:lvl5pPr lvl="4" rtl="0" algn="r">
              <a:buNone/>
              <a:defRPr sz="800">
                <a:solidFill>
                  <a:srgbClr val="3A4E92"/>
                </a:solidFill>
                <a:latin typeface="Helvetica Neue"/>
                <a:ea typeface="Helvetica Neue"/>
                <a:cs typeface="Helvetica Neue"/>
                <a:sym typeface="Helvetica Neue"/>
              </a:defRPr>
            </a:lvl5pPr>
            <a:lvl6pPr lvl="5" rtl="0" algn="r">
              <a:buNone/>
              <a:defRPr sz="800">
                <a:solidFill>
                  <a:srgbClr val="3A4E92"/>
                </a:solidFill>
                <a:latin typeface="Helvetica Neue"/>
                <a:ea typeface="Helvetica Neue"/>
                <a:cs typeface="Helvetica Neue"/>
                <a:sym typeface="Helvetica Neue"/>
              </a:defRPr>
            </a:lvl6pPr>
            <a:lvl7pPr lvl="6" rtl="0" algn="r">
              <a:buNone/>
              <a:defRPr sz="800">
                <a:solidFill>
                  <a:srgbClr val="3A4E92"/>
                </a:solidFill>
                <a:latin typeface="Helvetica Neue"/>
                <a:ea typeface="Helvetica Neue"/>
                <a:cs typeface="Helvetica Neue"/>
                <a:sym typeface="Helvetica Neue"/>
              </a:defRPr>
            </a:lvl7pPr>
            <a:lvl8pPr lvl="7" rtl="0" algn="r">
              <a:buNone/>
              <a:defRPr sz="800">
                <a:solidFill>
                  <a:srgbClr val="3A4E92"/>
                </a:solidFill>
                <a:latin typeface="Helvetica Neue"/>
                <a:ea typeface="Helvetica Neue"/>
                <a:cs typeface="Helvetica Neue"/>
                <a:sym typeface="Helvetica Neue"/>
              </a:defRPr>
            </a:lvl8pPr>
            <a:lvl9pPr lvl="8" rtl="0" algn="r">
              <a:buNone/>
              <a:defRPr sz="800">
                <a:solidFill>
                  <a:srgbClr val="3A4E9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pic>
        <p:nvPicPr>
          <p:cNvPr id="83" name="Google Shape;83;p18"/>
          <p:cNvPicPr preferRelativeResize="0"/>
          <p:nvPr/>
        </p:nvPicPr>
        <p:blipFill rotWithShape="1">
          <a:blip r:embed="rId4">
            <a:alphaModFix/>
          </a:blip>
          <a:srcRect b="0" l="0" r="0" t="0"/>
          <a:stretch/>
        </p:blipFill>
        <p:spPr>
          <a:xfrm>
            <a:off x="130109" y="4642725"/>
            <a:ext cx="971477" cy="367762"/>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1">
  <p:cSld name="CUSTOM">
    <p:bg>
      <p:bgPr>
        <a:solidFill>
          <a:srgbClr val="F5F6F1"/>
        </a:solidFill>
      </p:bgPr>
    </p:bg>
    <p:spTree>
      <p:nvGrpSpPr>
        <p:cNvPr id="84" name="Shape 84"/>
        <p:cNvGrpSpPr/>
        <p:nvPr/>
      </p:nvGrpSpPr>
      <p:grpSpPr>
        <a:xfrm>
          <a:off x="0" y="0"/>
          <a:ext cx="0" cy="0"/>
          <a:chOff x="0" y="0"/>
          <a:chExt cx="0" cy="0"/>
        </a:xfrm>
      </p:grpSpPr>
      <p:sp>
        <p:nvSpPr>
          <p:cNvPr descr="Shape 990" id="85" name="Google Shape;85;p19"/>
          <p:cNvSpPr txBox="1"/>
          <p:nvPr/>
        </p:nvSpPr>
        <p:spPr>
          <a:xfrm>
            <a:off x="0" y="0"/>
            <a:ext cx="9144000" cy="5143500"/>
          </a:xfrm>
          <a:prstGeom prst="rect">
            <a:avLst/>
          </a:prstGeom>
          <a:solidFill>
            <a:srgbClr val="364D97"/>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None/>
            </a:pPr>
            <a:r>
              <a:t/>
            </a:r>
            <a:endParaRPr b="0" i="0" sz="1100" u="none">
              <a:solidFill>
                <a:srgbClr val="000000"/>
              </a:solidFill>
              <a:latin typeface="Helvetica Neue"/>
              <a:ea typeface="Helvetica Neue"/>
              <a:cs typeface="Helvetica Neue"/>
              <a:sym typeface="Helvetica Neue"/>
            </a:endParaRPr>
          </a:p>
        </p:txBody>
      </p:sp>
      <p:pic>
        <p:nvPicPr>
          <p:cNvPr descr="Shape 992" id="86" name="Google Shape;86;p19"/>
          <p:cNvPicPr preferRelativeResize="0"/>
          <p:nvPr/>
        </p:nvPicPr>
        <p:blipFill rotWithShape="1">
          <a:blip r:embed="rId2">
            <a:alphaModFix/>
          </a:blip>
          <a:srcRect b="14379" l="29799" r="0" t="19900"/>
          <a:stretch/>
        </p:blipFill>
        <p:spPr>
          <a:xfrm rot="10800000">
            <a:off x="5127315" y="0"/>
            <a:ext cx="4003222" cy="5149650"/>
          </a:xfrm>
          <a:prstGeom prst="rect">
            <a:avLst/>
          </a:prstGeom>
          <a:noFill/>
          <a:ln>
            <a:noFill/>
          </a:ln>
        </p:spPr>
      </p:pic>
      <p:pic>
        <p:nvPicPr>
          <p:cNvPr id="87" name="Google Shape;87;p19"/>
          <p:cNvPicPr preferRelativeResize="0"/>
          <p:nvPr/>
        </p:nvPicPr>
        <p:blipFill rotWithShape="1">
          <a:blip r:embed="rId3">
            <a:alphaModFix/>
          </a:blip>
          <a:srcRect b="0" l="0" r="0" t="0"/>
          <a:stretch/>
        </p:blipFill>
        <p:spPr>
          <a:xfrm>
            <a:off x="130109" y="4642725"/>
            <a:ext cx="971477" cy="367762"/>
          </a:xfrm>
          <a:prstGeom prst="rect">
            <a:avLst/>
          </a:prstGeom>
          <a:noFill/>
          <a:ln>
            <a:noFill/>
          </a:ln>
        </p:spPr>
      </p:pic>
      <p:sp>
        <p:nvSpPr>
          <p:cNvPr id="88" name="Google Shape;88;p19"/>
          <p:cNvSpPr txBox="1"/>
          <p:nvPr>
            <p:ph idx="12" type="sldNum"/>
          </p:nvPr>
        </p:nvSpPr>
        <p:spPr>
          <a:xfrm>
            <a:off x="8639313" y="4897425"/>
            <a:ext cx="465900" cy="177000"/>
          </a:xfrm>
          <a:prstGeom prst="rect">
            <a:avLst/>
          </a:prstGeom>
          <a:noFill/>
          <a:ln>
            <a:noFill/>
          </a:ln>
        </p:spPr>
        <p:txBody>
          <a:bodyPr anchorCtr="0" anchor="ctr" bIns="68575" lIns="68575" spcFirstLastPara="1" rIns="68575" wrap="square" tIns="68575">
            <a:noAutofit/>
          </a:bodyPr>
          <a:lstStyle>
            <a:lvl1pPr lvl="0" rtl="0" algn="r">
              <a:buNone/>
              <a:defRPr sz="800">
                <a:solidFill>
                  <a:srgbClr val="F5F6F2"/>
                </a:solidFill>
                <a:latin typeface="Helvetica Neue"/>
                <a:ea typeface="Helvetica Neue"/>
                <a:cs typeface="Helvetica Neue"/>
                <a:sym typeface="Helvetica Neue"/>
              </a:defRPr>
            </a:lvl1pPr>
            <a:lvl2pPr lvl="1" rtl="0" algn="r">
              <a:buNone/>
              <a:defRPr sz="800">
                <a:solidFill>
                  <a:srgbClr val="F5F6F2"/>
                </a:solidFill>
                <a:latin typeface="Helvetica Neue"/>
                <a:ea typeface="Helvetica Neue"/>
                <a:cs typeface="Helvetica Neue"/>
                <a:sym typeface="Helvetica Neue"/>
              </a:defRPr>
            </a:lvl2pPr>
            <a:lvl3pPr lvl="2" rtl="0" algn="r">
              <a:buNone/>
              <a:defRPr sz="800">
                <a:solidFill>
                  <a:srgbClr val="F5F6F2"/>
                </a:solidFill>
                <a:latin typeface="Helvetica Neue"/>
                <a:ea typeface="Helvetica Neue"/>
                <a:cs typeface="Helvetica Neue"/>
                <a:sym typeface="Helvetica Neue"/>
              </a:defRPr>
            </a:lvl3pPr>
            <a:lvl4pPr lvl="3" rtl="0" algn="r">
              <a:buNone/>
              <a:defRPr sz="800">
                <a:solidFill>
                  <a:srgbClr val="F5F6F2"/>
                </a:solidFill>
                <a:latin typeface="Helvetica Neue"/>
                <a:ea typeface="Helvetica Neue"/>
                <a:cs typeface="Helvetica Neue"/>
                <a:sym typeface="Helvetica Neue"/>
              </a:defRPr>
            </a:lvl4pPr>
            <a:lvl5pPr lvl="4" rtl="0" algn="r">
              <a:buNone/>
              <a:defRPr sz="800">
                <a:solidFill>
                  <a:srgbClr val="F5F6F2"/>
                </a:solidFill>
                <a:latin typeface="Helvetica Neue"/>
                <a:ea typeface="Helvetica Neue"/>
                <a:cs typeface="Helvetica Neue"/>
                <a:sym typeface="Helvetica Neue"/>
              </a:defRPr>
            </a:lvl5pPr>
            <a:lvl6pPr lvl="5" rtl="0" algn="r">
              <a:buNone/>
              <a:defRPr sz="800">
                <a:solidFill>
                  <a:srgbClr val="F5F6F2"/>
                </a:solidFill>
                <a:latin typeface="Helvetica Neue"/>
                <a:ea typeface="Helvetica Neue"/>
                <a:cs typeface="Helvetica Neue"/>
                <a:sym typeface="Helvetica Neue"/>
              </a:defRPr>
            </a:lvl6pPr>
            <a:lvl7pPr lvl="6" rtl="0" algn="r">
              <a:buNone/>
              <a:defRPr sz="800">
                <a:solidFill>
                  <a:srgbClr val="F5F6F2"/>
                </a:solidFill>
                <a:latin typeface="Helvetica Neue"/>
                <a:ea typeface="Helvetica Neue"/>
                <a:cs typeface="Helvetica Neue"/>
                <a:sym typeface="Helvetica Neue"/>
              </a:defRPr>
            </a:lvl7pPr>
            <a:lvl8pPr lvl="7" rtl="0" algn="r">
              <a:buNone/>
              <a:defRPr sz="800">
                <a:solidFill>
                  <a:srgbClr val="F5F6F2"/>
                </a:solidFill>
                <a:latin typeface="Helvetica Neue"/>
                <a:ea typeface="Helvetica Neue"/>
                <a:cs typeface="Helvetica Neue"/>
                <a:sym typeface="Helvetica Neue"/>
              </a:defRPr>
            </a:lvl8pPr>
            <a:lvl9pPr lvl="8" rtl="0" algn="r">
              <a:buNone/>
              <a:defRPr sz="800">
                <a:solidFill>
                  <a:srgbClr val="F5F6F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
        <p:nvSpPr>
          <p:cNvPr id="89" name="Google Shape;89;p19"/>
          <p:cNvSpPr txBox="1"/>
          <p:nvPr/>
        </p:nvSpPr>
        <p:spPr>
          <a:xfrm>
            <a:off x="7868427" y="57148"/>
            <a:ext cx="1364700" cy="1002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 sz="500">
                <a:solidFill>
                  <a:srgbClr val="F5F6F2"/>
                </a:solidFill>
                <a:latin typeface="Helvetica Neue"/>
                <a:ea typeface="Helvetica Neue"/>
                <a:cs typeface="Helvetica Neue"/>
                <a:sym typeface="Helvetica Neue"/>
              </a:rPr>
              <a:t>CONFIDENTIAL - DO NOT DISTRIBUTE</a:t>
            </a:r>
            <a:endParaRPr b="1" sz="500">
              <a:solidFill>
                <a:srgbClr val="F5F6F2"/>
              </a:solidFill>
              <a:latin typeface="Helvetica Neue"/>
              <a:ea typeface="Helvetica Neue"/>
              <a:cs typeface="Helvetica Neue"/>
              <a:sym typeface="Helvetica Neue"/>
            </a:endParaRPr>
          </a:p>
        </p:txBody>
      </p:sp>
      <p:sp>
        <p:nvSpPr>
          <p:cNvPr id="90" name="Google Shape;90;p19"/>
          <p:cNvSpPr txBox="1"/>
          <p:nvPr>
            <p:ph type="title"/>
          </p:nvPr>
        </p:nvSpPr>
        <p:spPr>
          <a:xfrm>
            <a:off x="551789" y="445069"/>
            <a:ext cx="4328100" cy="2847600"/>
          </a:xfrm>
          <a:prstGeom prst="rect">
            <a:avLst/>
          </a:prstGeom>
        </p:spPr>
        <p:txBody>
          <a:bodyPr anchorCtr="0" anchor="t" bIns="91425" lIns="91425" spcFirstLastPara="1" rIns="91425" wrap="square" tIns="91425">
            <a:noAutofit/>
          </a:bodyPr>
          <a:lstStyle>
            <a:lvl1pPr lvl="0" rtl="0">
              <a:spcBef>
                <a:spcPts val="0"/>
              </a:spcBef>
              <a:spcAft>
                <a:spcPts val="0"/>
              </a:spcAft>
              <a:buNone/>
              <a:defRPr sz="6200">
                <a:solidFill>
                  <a:srgbClr val="F5F6F1"/>
                </a:solidFill>
                <a:latin typeface="Helvetica Neue Light"/>
                <a:ea typeface="Helvetica Neue Light"/>
                <a:cs typeface="Helvetica Neue Light"/>
                <a:sym typeface="Helvetica Neue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2">
  <p:cSld name="CUSTOM_1">
    <p:bg>
      <p:bgPr>
        <a:solidFill>
          <a:srgbClr val="F5F6F1"/>
        </a:solidFill>
      </p:bgPr>
    </p:bg>
    <p:spTree>
      <p:nvGrpSpPr>
        <p:cNvPr id="91" name="Shape 91"/>
        <p:cNvGrpSpPr/>
        <p:nvPr/>
      </p:nvGrpSpPr>
      <p:grpSpPr>
        <a:xfrm>
          <a:off x="0" y="0"/>
          <a:ext cx="0" cy="0"/>
          <a:chOff x="0" y="0"/>
          <a:chExt cx="0" cy="0"/>
        </a:xfrm>
      </p:grpSpPr>
      <p:pic>
        <p:nvPicPr>
          <p:cNvPr id="92" name="Google Shape;92;p20"/>
          <p:cNvPicPr preferRelativeResize="0"/>
          <p:nvPr/>
        </p:nvPicPr>
        <p:blipFill>
          <a:blip r:embed="rId2">
            <a:alphaModFix/>
          </a:blip>
          <a:stretch>
            <a:fillRect/>
          </a:stretch>
        </p:blipFill>
        <p:spPr>
          <a:xfrm>
            <a:off x="-1" y="0"/>
            <a:ext cx="9143772" cy="5145245"/>
          </a:xfrm>
          <a:prstGeom prst="rect">
            <a:avLst/>
          </a:prstGeom>
          <a:noFill/>
          <a:ln>
            <a:noFill/>
          </a:ln>
        </p:spPr>
      </p:pic>
      <p:sp>
        <p:nvSpPr>
          <p:cNvPr id="93" name="Google Shape;93;p20"/>
          <p:cNvSpPr txBox="1"/>
          <p:nvPr>
            <p:ph type="title"/>
          </p:nvPr>
        </p:nvSpPr>
        <p:spPr>
          <a:xfrm>
            <a:off x="1118053" y="671944"/>
            <a:ext cx="6907800" cy="1988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6200">
                <a:solidFill>
                  <a:srgbClr val="F5F6F1"/>
                </a:solidFill>
                <a:latin typeface="Helvetica Neue Light"/>
                <a:ea typeface="Helvetica Neue Light"/>
                <a:cs typeface="Helvetica Neue Light"/>
                <a:sym typeface="Helvetica Neue Ligh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3">
  <p:cSld name="CUSTOM_1_1">
    <p:bg>
      <p:bgPr>
        <a:solidFill>
          <a:srgbClr val="F5F6F1"/>
        </a:solidFill>
      </p:bgPr>
    </p:bg>
    <p:spTree>
      <p:nvGrpSpPr>
        <p:cNvPr id="94" name="Shape 94"/>
        <p:cNvGrpSpPr/>
        <p:nvPr/>
      </p:nvGrpSpPr>
      <p:grpSpPr>
        <a:xfrm>
          <a:off x="0" y="0"/>
          <a:ext cx="0" cy="0"/>
          <a:chOff x="0" y="0"/>
          <a:chExt cx="0" cy="0"/>
        </a:xfrm>
      </p:grpSpPr>
      <p:sp>
        <p:nvSpPr>
          <p:cNvPr descr="Shape 990" id="95" name="Google Shape;95;p21"/>
          <p:cNvSpPr txBox="1"/>
          <p:nvPr/>
        </p:nvSpPr>
        <p:spPr>
          <a:xfrm>
            <a:off x="0" y="38"/>
            <a:ext cx="9144000" cy="5143500"/>
          </a:xfrm>
          <a:prstGeom prst="rect">
            <a:avLst/>
          </a:prstGeom>
          <a:solidFill>
            <a:srgbClr val="364D97"/>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None/>
            </a:pPr>
            <a:r>
              <a:t/>
            </a:r>
            <a:endParaRPr b="0" i="0" sz="1100" u="none">
              <a:solidFill>
                <a:srgbClr val="000000"/>
              </a:solidFill>
              <a:latin typeface="Helvetica Neue"/>
              <a:ea typeface="Helvetica Neue"/>
              <a:cs typeface="Helvetica Neue"/>
              <a:sym typeface="Helvetica Neue"/>
            </a:endParaRPr>
          </a:p>
        </p:txBody>
      </p:sp>
      <p:pic>
        <p:nvPicPr>
          <p:cNvPr descr="Shape 958" id="96" name="Google Shape;96;p21"/>
          <p:cNvPicPr preferRelativeResize="0"/>
          <p:nvPr/>
        </p:nvPicPr>
        <p:blipFill rotWithShape="1">
          <a:blip r:embed="rId2">
            <a:alphaModFix/>
          </a:blip>
          <a:srcRect b="0" l="0" r="0" t="0"/>
          <a:stretch/>
        </p:blipFill>
        <p:spPr>
          <a:xfrm>
            <a:off x="5949699" y="627459"/>
            <a:ext cx="2247901" cy="3888582"/>
          </a:xfrm>
          <a:prstGeom prst="rect">
            <a:avLst/>
          </a:prstGeom>
          <a:noFill/>
          <a:ln>
            <a:noFill/>
          </a:ln>
        </p:spPr>
      </p:pic>
      <p:pic>
        <p:nvPicPr>
          <p:cNvPr id="97" name="Google Shape;97;p21"/>
          <p:cNvPicPr preferRelativeResize="0"/>
          <p:nvPr/>
        </p:nvPicPr>
        <p:blipFill rotWithShape="1">
          <a:blip r:embed="rId3">
            <a:alphaModFix/>
          </a:blip>
          <a:srcRect b="0" l="0" r="0" t="0"/>
          <a:stretch/>
        </p:blipFill>
        <p:spPr>
          <a:xfrm>
            <a:off x="130109" y="4642725"/>
            <a:ext cx="971477" cy="367762"/>
          </a:xfrm>
          <a:prstGeom prst="rect">
            <a:avLst/>
          </a:prstGeom>
          <a:noFill/>
          <a:ln>
            <a:noFill/>
          </a:ln>
        </p:spPr>
      </p:pic>
      <p:sp>
        <p:nvSpPr>
          <p:cNvPr id="98" name="Google Shape;98;p21"/>
          <p:cNvSpPr txBox="1"/>
          <p:nvPr>
            <p:ph idx="12" type="sldNum"/>
          </p:nvPr>
        </p:nvSpPr>
        <p:spPr>
          <a:xfrm>
            <a:off x="8639313" y="4897425"/>
            <a:ext cx="465900" cy="177000"/>
          </a:xfrm>
          <a:prstGeom prst="rect">
            <a:avLst/>
          </a:prstGeom>
          <a:noFill/>
          <a:ln>
            <a:noFill/>
          </a:ln>
        </p:spPr>
        <p:txBody>
          <a:bodyPr anchorCtr="0" anchor="ctr" bIns="68575" lIns="68575" spcFirstLastPara="1" rIns="68575" wrap="square" tIns="68575">
            <a:noAutofit/>
          </a:bodyPr>
          <a:lstStyle>
            <a:lvl1pPr lvl="0" rtl="0" algn="r">
              <a:buNone/>
              <a:defRPr sz="800">
                <a:solidFill>
                  <a:srgbClr val="F5F6F2"/>
                </a:solidFill>
                <a:latin typeface="Helvetica Neue"/>
                <a:ea typeface="Helvetica Neue"/>
                <a:cs typeface="Helvetica Neue"/>
                <a:sym typeface="Helvetica Neue"/>
              </a:defRPr>
            </a:lvl1pPr>
            <a:lvl2pPr lvl="1" rtl="0" algn="r">
              <a:buNone/>
              <a:defRPr sz="800">
                <a:solidFill>
                  <a:srgbClr val="F5F6F2"/>
                </a:solidFill>
                <a:latin typeface="Helvetica Neue"/>
                <a:ea typeface="Helvetica Neue"/>
                <a:cs typeface="Helvetica Neue"/>
                <a:sym typeface="Helvetica Neue"/>
              </a:defRPr>
            </a:lvl2pPr>
            <a:lvl3pPr lvl="2" rtl="0" algn="r">
              <a:buNone/>
              <a:defRPr sz="800">
                <a:solidFill>
                  <a:srgbClr val="F5F6F2"/>
                </a:solidFill>
                <a:latin typeface="Helvetica Neue"/>
                <a:ea typeface="Helvetica Neue"/>
                <a:cs typeface="Helvetica Neue"/>
                <a:sym typeface="Helvetica Neue"/>
              </a:defRPr>
            </a:lvl3pPr>
            <a:lvl4pPr lvl="3" rtl="0" algn="r">
              <a:buNone/>
              <a:defRPr sz="800">
                <a:solidFill>
                  <a:srgbClr val="F5F6F2"/>
                </a:solidFill>
                <a:latin typeface="Helvetica Neue"/>
                <a:ea typeface="Helvetica Neue"/>
                <a:cs typeface="Helvetica Neue"/>
                <a:sym typeface="Helvetica Neue"/>
              </a:defRPr>
            </a:lvl4pPr>
            <a:lvl5pPr lvl="4" rtl="0" algn="r">
              <a:buNone/>
              <a:defRPr sz="800">
                <a:solidFill>
                  <a:srgbClr val="F5F6F2"/>
                </a:solidFill>
                <a:latin typeface="Helvetica Neue"/>
                <a:ea typeface="Helvetica Neue"/>
                <a:cs typeface="Helvetica Neue"/>
                <a:sym typeface="Helvetica Neue"/>
              </a:defRPr>
            </a:lvl5pPr>
            <a:lvl6pPr lvl="5" rtl="0" algn="r">
              <a:buNone/>
              <a:defRPr sz="800">
                <a:solidFill>
                  <a:srgbClr val="F5F6F2"/>
                </a:solidFill>
                <a:latin typeface="Helvetica Neue"/>
                <a:ea typeface="Helvetica Neue"/>
                <a:cs typeface="Helvetica Neue"/>
                <a:sym typeface="Helvetica Neue"/>
              </a:defRPr>
            </a:lvl6pPr>
            <a:lvl7pPr lvl="6" rtl="0" algn="r">
              <a:buNone/>
              <a:defRPr sz="800">
                <a:solidFill>
                  <a:srgbClr val="F5F6F2"/>
                </a:solidFill>
                <a:latin typeface="Helvetica Neue"/>
                <a:ea typeface="Helvetica Neue"/>
                <a:cs typeface="Helvetica Neue"/>
                <a:sym typeface="Helvetica Neue"/>
              </a:defRPr>
            </a:lvl7pPr>
            <a:lvl8pPr lvl="7" rtl="0" algn="r">
              <a:buNone/>
              <a:defRPr sz="800">
                <a:solidFill>
                  <a:srgbClr val="F5F6F2"/>
                </a:solidFill>
                <a:latin typeface="Helvetica Neue"/>
                <a:ea typeface="Helvetica Neue"/>
                <a:cs typeface="Helvetica Neue"/>
                <a:sym typeface="Helvetica Neue"/>
              </a:defRPr>
            </a:lvl8pPr>
            <a:lvl9pPr lvl="8" rtl="0" algn="r">
              <a:buNone/>
              <a:defRPr sz="800">
                <a:solidFill>
                  <a:srgbClr val="F5F6F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
        <p:nvSpPr>
          <p:cNvPr id="99" name="Google Shape;99;p21"/>
          <p:cNvSpPr txBox="1"/>
          <p:nvPr/>
        </p:nvSpPr>
        <p:spPr>
          <a:xfrm>
            <a:off x="7868427" y="57148"/>
            <a:ext cx="1364700" cy="1002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 sz="500">
                <a:solidFill>
                  <a:srgbClr val="F5F6F2"/>
                </a:solidFill>
                <a:latin typeface="Helvetica Neue"/>
                <a:ea typeface="Helvetica Neue"/>
                <a:cs typeface="Helvetica Neue"/>
                <a:sym typeface="Helvetica Neue"/>
              </a:rPr>
              <a:t>CONFIDENTIAL - DO NOT DISTRIBUTE</a:t>
            </a:r>
            <a:endParaRPr b="1" sz="500">
              <a:solidFill>
                <a:srgbClr val="F5F6F2"/>
              </a:solidFill>
              <a:latin typeface="Helvetica Neue"/>
              <a:ea typeface="Helvetica Neue"/>
              <a:cs typeface="Helvetica Neue"/>
              <a:sym typeface="Helvetica Neue"/>
            </a:endParaRPr>
          </a:p>
        </p:txBody>
      </p:sp>
      <p:sp>
        <p:nvSpPr>
          <p:cNvPr id="100" name="Google Shape;100;p21"/>
          <p:cNvSpPr txBox="1"/>
          <p:nvPr>
            <p:ph type="title"/>
          </p:nvPr>
        </p:nvSpPr>
        <p:spPr>
          <a:xfrm>
            <a:off x="551789" y="445069"/>
            <a:ext cx="4328100" cy="2847600"/>
          </a:xfrm>
          <a:prstGeom prst="rect">
            <a:avLst/>
          </a:prstGeom>
        </p:spPr>
        <p:txBody>
          <a:bodyPr anchorCtr="0" anchor="t" bIns="91425" lIns="91425" spcFirstLastPara="1" rIns="91425" wrap="square" tIns="91425">
            <a:noAutofit/>
          </a:bodyPr>
          <a:lstStyle>
            <a:lvl1pPr lvl="0" rtl="0">
              <a:spcBef>
                <a:spcPts val="0"/>
              </a:spcBef>
              <a:spcAft>
                <a:spcPts val="0"/>
              </a:spcAft>
              <a:buNone/>
              <a:defRPr sz="6200">
                <a:solidFill>
                  <a:srgbClr val="F5F6F1"/>
                </a:solidFill>
                <a:latin typeface="Helvetica Neue Light"/>
                <a:ea typeface="Helvetica Neue Light"/>
                <a:cs typeface="Helvetica Neue Light"/>
                <a:sym typeface="Helvetica Neue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3 1">
  <p:cSld name="CUSTOM_1_1_1">
    <p:bg>
      <p:bgPr>
        <a:solidFill>
          <a:srgbClr val="F5F6F1"/>
        </a:solidFill>
      </p:bgPr>
    </p:bg>
    <p:spTree>
      <p:nvGrpSpPr>
        <p:cNvPr id="101" name="Shape 101"/>
        <p:cNvGrpSpPr/>
        <p:nvPr/>
      </p:nvGrpSpPr>
      <p:grpSpPr>
        <a:xfrm>
          <a:off x="0" y="0"/>
          <a:ext cx="0" cy="0"/>
          <a:chOff x="0" y="0"/>
          <a:chExt cx="0" cy="0"/>
        </a:xfrm>
      </p:grpSpPr>
      <p:sp>
        <p:nvSpPr>
          <p:cNvPr id="102" name="Google Shape;102;p22"/>
          <p:cNvSpPr txBox="1"/>
          <p:nvPr>
            <p:ph type="title"/>
          </p:nvPr>
        </p:nvSpPr>
        <p:spPr>
          <a:xfrm>
            <a:off x="1029325" y="1279875"/>
            <a:ext cx="7084200" cy="1871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6200">
                <a:solidFill>
                  <a:srgbClr val="EEEEEE"/>
                </a:solidFill>
                <a:latin typeface="Helvetica Neue Light"/>
                <a:ea typeface="Helvetica Neue Light"/>
                <a:cs typeface="Helvetica Neue Light"/>
                <a:sym typeface="Helvetica Neue Ligh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05" name="Shape 105"/>
        <p:cNvGrpSpPr/>
        <p:nvPr/>
      </p:nvGrpSpPr>
      <p:grpSpPr>
        <a:xfrm>
          <a:off x="0" y="0"/>
          <a:ext cx="0" cy="0"/>
          <a:chOff x="0" y="0"/>
          <a:chExt cx="0" cy="0"/>
        </a:xfrm>
      </p:grpSpPr>
      <p:pic>
        <p:nvPicPr>
          <p:cNvPr id="106" name="Google Shape;106;p2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07" name="Google Shape;107;p24"/>
          <p:cNvSpPr txBox="1"/>
          <p:nvPr>
            <p:ph type="ctrTitle"/>
          </p:nvPr>
        </p:nvSpPr>
        <p:spPr>
          <a:xfrm>
            <a:off x="685800" y="2713689"/>
            <a:ext cx="7772400" cy="1200000"/>
          </a:xfrm>
          <a:prstGeom prst="rect">
            <a:avLst/>
          </a:prstGeom>
          <a:noFill/>
          <a:ln>
            <a:noFill/>
          </a:ln>
        </p:spPr>
        <p:txBody>
          <a:bodyPr anchorCtr="0" anchor="ctr" bIns="91425" lIns="91425" spcFirstLastPara="1" rIns="91425" wrap="square" tIns="91425">
            <a:noAutofit/>
          </a:bodyPr>
          <a:lstStyle>
            <a:lvl1pPr lvl="0" marR="0" rtl="0" algn="ctr">
              <a:lnSpc>
                <a:spcPct val="80000"/>
              </a:lnSpc>
              <a:spcBef>
                <a:spcPts val="0"/>
              </a:spcBef>
              <a:spcAft>
                <a:spcPts val="0"/>
              </a:spcAft>
              <a:buClr>
                <a:srgbClr val="FFFFFF"/>
              </a:buClr>
              <a:buSzPts val="1400"/>
              <a:buFont typeface="Roboto"/>
              <a:buNone/>
              <a:defRPr b="1" i="0" sz="3600" u="none" cap="none" strike="noStrike">
                <a:solidFill>
                  <a:srgbClr val="FFFFFF"/>
                </a:solidFill>
                <a:latin typeface="Roboto"/>
                <a:ea typeface="Roboto"/>
                <a:cs typeface="Roboto"/>
                <a:sym typeface="Roboto"/>
              </a:defRPr>
            </a:lvl1pPr>
            <a:lvl2pPr lvl="1"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2pPr>
            <a:lvl3pPr lvl="2"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3pPr>
            <a:lvl4pPr lvl="3"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4pPr>
            <a:lvl5pPr lvl="4"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5pPr>
            <a:lvl6pPr lvl="5"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6pPr>
            <a:lvl7pPr lvl="6"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7pPr>
            <a:lvl8pPr lvl="7"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8pPr>
            <a:lvl9pPr lvl="8"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9pPr>
          </a:lstStyle>
          <a:p/>
        </p:txBody>
      </p:sp>
      <p:sp>
        <p:nvSpPr>
          <p:cNvPr id="108" name="Google Shape;108;p24"/>
          <p:cNvSpPr txBox="1"/>
          <p:nvPr>
            <p:ph idx="1" type="subTitle"/>
          </p:nvPr>
        </p:nvSpPr>
        <p:spPr>
          <a:xfrm>
            <a:off x="1371600" y="3996062"/>
            <a:ext cx="6400800" cy="10086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400"/>
              </a:spcBef>
              <a:spcAft>
                <a:spcPts val="0"/>
              </a:spcAft>
              <a:buClr>
                <a:srgbClr val="FFFFFF"/>
              </a:buClr>
              <a:buSzPts val="1400"/>
              <a:buFont typeface="Roboto"/>
              <a:buNone/>
              <a:defRPr b="0" i="0" sz="1800" u="none" cap="none" strike="noStrike">
                <a:solidFill>
                  <a:srgbClr val="FFFFFF"/>
                </a:solidFill>
                <a:latin typeface="Roboto"/>
                <a:ea typeface="Roboto"/>
                <a:cs typeface="Roboto"/>
                <a:sym typeface="Roboto"/>
              </a:defRPr>
            </a:lvl1pPr>
            <a:lvl2pPr lvl="1" marR="0" rtl="0" algn="ctr">
              <a:lnSpc>
                <a:spcPct val="100000"/>
              </a:lnSpc>
              <a:spcBef>
                <a:spcPts val="300"/>
              </a:spcBef>
              <a:spcAft>
                <a:spcPts val="0"/>
              </a:spcAft>
              <a:buClr>
                <a:srgbClr val="888888"/>
              </a:buClr>
              <a:buSzPts val="1400"/>
              <a:buFont typeface="Roboto"/>
              <a:buNone/>
              <a:defRPr b="0" i="0" sz="1400" u="none" cap="none" strike="noStrike">
                <a:solidFill>
                  <a:srgbClr val="888888"/>
                </a:solidFill>
                <a:latin typeface="Roboto"/>
                <a:ea typeface="Roboto"/>
                <a:cs typeface="Roboto"/>
                <a:sym typeface="Roboto"/>
              </a:defRPr>
            </a:lvl2pPr>
            <a:lvl3pPr lvl="2" marR="0" rtl="0" algn="ctr">
              <a:lnSpc>
                <a:spcPct val="100000"/>
              </a:lnSpc>
              <a:spcBef>
                <a:spcPts val="300"/>
              </a:spcBef>
              <a:spcAft>
                <a:spcPts val="0"/>
              </a:spcAft>
              <a:buClr>
                <a:srgbClr val="888888"/>
              </a:buClr>
              <a:buSzPts val="1400"/>
              <a:buFont typeface="Roboto"/>
              <a:buNone/>
              <a:defRPr b="0" i="0" sz="1400" u="none" cap="none" strike="noStrike">
                <a:solidFill>
                  <a:srgbClr val="888888"/>
                </a:solidFill>
                <a:latin typeface="Roboto"/>
                <a:ea typeface="Roboto"/>
                <a:cs typeface="Roboto"/>
                <a:sym typeface="Roboto"/>
              </a:defRPr>
            </a:lvl3pPr>
            <a:lvl4pPr lvl="3" marR="0" rtl="0" algn="ctr">
              <a:lnSpc>
                <a:spcPct val="100000"/>
              </a:lnSpc>
              <a:spcBef>
                <a:spcPts val="300"/>
              </a:spcBef>
              <a:spcAft>
                <a:spcPts val="0"/>
              </a:spcAft>
              <a:buClr>
                <a:srgbClr val="888888"/>
              </a:buClr>
              <a:buSzPts val="1400"/>
              <a:buFont typeface="Roboto"/>
              <a:buNone/>
              <a:defRPr b="0" i="0" sz="1400" u="none" cap="none" strike="noStrike">
                <a:solidFill>
                  <a:srgbClr val="888888"/>
                </a:solidFill>
                <a:latin typeface="Roboto"/>
                <a:ea typeface="Roboto"/>
                <a:cs typeface="Roboto"/>
                <a:sym typeface="Roboto"/>
              </a:defRPr>
            </a:lvl4pPr>
            <a:lvl5pPr lvl="4" marR="0" rtl="0" algn="ctr">
              <a:lnSpc>
                <a:spcPct val="100000"/>
              </a:lnSpc>
              <a:spcBef>
                <a:spcPts val="300"/>
              </a:spcBef>
              <a:spcAft>
                <a:spcPts val="0"/>
              </a:spcAft>
              <a:buClr>
                <a:srgbClr val="888888"/>
              </a:buClr>
              <a:buSzPts val="1400"/>
              <a:buFont typeface="Roboto"/>
              <a:buNone/>
              <a:defRPr b="0" i="0" sz="1400" u="none" cap="none" strike="noStrike">
                <a:solidFill>
                  <a:srgbClr val="888888"/>
                </a:solidFill>
                <a:latin typeface="Roboto"/>
                <a:ea typeface="Roboto"/>
                <a:cs typeface="Roboto"/>
                <a:sym typeface="Roboto"/>
              </a:defRPr>
            </a:lvl5pPr>
            <a:lvl6pPr lvl="5" marR="0" rtl="0" algn="ctr">
              <a:lnSpc>
                <a:spcPct val="100000"/>
              </a:lnSpc>
              <a:spcBef>
                <a:spcPts val="400"/>
              </a:spcBef>
              <a:spcAft>
                <a:spcPts val="0"/>
              </a:spcAft>
              <a:buClr>
                <a:srgbClr val="888888"/>
              </a:buClr>
              <a:buSzPts val="1400"/>
              <a:buFont typeface="Roboto"/>
              <a:buNone/>
              <a:defRPr b="0" i="0" sz="2000" u="none" cap="none" strike="noStrike">
                <a:solidFill>
                  <a:srgbClr val="888888"/>
                </a:solidFill>
                <a:latin typeface="Roboto"/>
                <a:ea typeface="Roboto"/>
                <a:cs typeface="Roboto"/>
                <a:sym typeface="Roboto"/>
              </a:defRPr>
            </a:lvl6pPr>
            <a:lvl7pPr lvl="6" marR="0" rtl="0" algn="ctr">
              <a:lnSpc>
                <a:spcPct val="100000"/>
              </a:lnSpc>
              <a:spcBef>
                <a:spcPts val="400"/>
              </a:spcBef>
              <a:spcAft>
                <a:spcPts val="0"/>
              </a:spcAft>
              <a:buClr>
                <a:srgbClr val="888888"/>
              </a:buClr>
              <a:buSzPts val="1400"/>
              <a:buFont typeface="Roboto"/>
              <a:buNone/>
              <a:defRPr b="0" i="0" sz="2000" u="none" cap="none" strike="noStrike">
                <a:solidFill>
                  <a:srgbClr val="888888"/>
                </a:solidFill>
                <a:latin typeface="Roboto"/>
                <a:ea typeface="Roboto"/>
                <a:cs typeface="Roboto"/>
                <a:sym typeface="Roboto"/>
              </a:defRPr>
            </a:lvl7pPr>
            <a:lvl8pPr lvl="7" marR="0" rtl="0" algn="ctr">
              <a:lnSpc>
                <a:spcPct val="100000"/>
              </a:lnSpc>
              <a:spcBef>
                <a:spcPts val="400"/>
              </a:spcBef>
              <a:spcAft>
                <a:spcPts val="0"/>
              </a:spcAft>
              <a:buClr>
                <a:srgbClr val="888888"/>
              </a:buClr>
              <a:buSzPts val="1400"/>
              <a:buFont typeface="Roboto"/>
              <a:buNone/>
              <a:defRPr b="0" i="0" sz="2000" u="none" cap="none" strike="noStrike">
                <a:solidFill>
                  <a:srgbClr val="888888"/>
                </a:solidFill>
                <a:latin typeface="Roboto"/>
                <a:ea typeface="Roboto"/>
                <a:cs typeface="Roboto"/>
                <a:sym typeface="Roboto"/>
              </a:defRPr>
            </a:lvl8pPr>
            <a:lvl9pPr lvl="8" marR="0" rtl="0" algn="ctr">
              <a:lnSpc>
                <a:spcPct val="100000"/>
              </a:lnSpc>
              <a:spcBef>
                <a:spcPts val="400"/>
              </a:spcBef>
              <a:spcAft>
                <a:spcPts val="0"/>
              </a:spcAft>
              <a:buClr>
                <a:srgbClr val="888888"/>
              </a:buClr>
              <a:buSzPts val="1400"/>
              <a:buFont typeface="Roboto"/>
              <a:buNone/>
              <a:defRPr b="0" i="0" sz="2000" u="none" cap="none" strike="noStrike">
                <a:solidFill>
                  <a:srgbClr val="888888"/>
                </a:solidFill>
                <a:latin typeface="Roboto"/>
                <a:ea typeface="Roboto"/>
                <a:cs typeface="Roboto"/>
                <a:sym typeface="Roboto"/>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p:cSld name="Custom Layout 1_1_1_1">
    <p:spTree>
      <p:nvGrpSpPr>
        <p:cNvPr id="109" name="Shape 109"/>
        <p:cNvGrpSpPr/>
        <p:nvPr/>
      </p:nvGrpSpPr>
      <p:grpSpPr>
        <a:xfrm>
          <a:off x="0" y="0"/>
          <a:ext cx="0" cy="0"/>
          <a:chOff x="0" y="0"/>
          <a:chExt cx="0" cy="0"/>
        </a:xfrm>
      </p:grpSpPr>
      <p:pic>
        <p:nvPicPr>
          <p:cNvPr descr="logo-full-h-white.png" id="110" name="Google Shape;110;p25"/>
          <p:cNvPicPr preferRelativeResize="0"/>
          <p:nvPr/>
        </p:nvPicPr>
        <p:blipFill rotWithShape="1">
          <a:blip r:embed="rId2">
            <a:alphaModFix/>
          </a:blip>
          <a:srcRect b="0" l="0" r="0" t="0"/>
          <a:stretch/>
        </p:blipFill>
        <p:spPr>
          <a:xfrm>
            <a:off x="143396" y="4739076"/>
            <a:ext cx="393900" cy="318300"/>
          </a:xfrm>
          <a:prstGeom prst="rect">
            <a:avLst/>
          </a:prstGeom>
          <a:noFill/>
          <a:ln>
            <a:noFill/>
          </a:ln>
        </p:spPr>
      </p:pic>
      <p:sp>
        <p:nvSpPr>
          <p:cNvPr id="111" name="Google Shape;111;p25"/>
          <p:cNvSpPr txBox="1"/>
          <p:nvPr>
            <p:ph type="title"/>
          </p:nvPr>
        </p:nvSpPr>
        <p:spPr>
          <a:xfrm>
            <a:off x="171450" y="254550"/>
            <a:ext cx="8013000" cy="3402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3152D9"/>
              </a:buClr>
              <a:buSzPts val="2400"/>
              <a:buFont typeface="Roboto"/>
              <a:buNone/>
              <a:defRPr b="1" i="0" sz="2400" u="none" cap="none" strike="noStrike">
                <a:solidFill>
                  <a:srgbClr val="3152D9"/>
                </a:solidFill>
                <a:latin typeface="Roboto"/>
                <a:ea typeface="Roboto"/>
                <a:cs typeface="Roboto"/>
                <a:sym typeface="Roboto"/>
              </a:defRPr>
            </a:lvl1pPr>
            <a:lvl2pPr lvl="1"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2pPr>
            <a:lvl3pPr lvl="2"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3pPr>
            <a:lvl4pPr lvl="3"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4pPr>
            <a:lvl5pPr lvl="4"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5pPr>
            <a:lvl6pPr lvl="5"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6pPr>
            <a:lvl7pPr lvl="6"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7pPr>
            <a:lvl8pPr lvl="7"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8pPr>
            <a:lvl9pPr lvl="8"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9pPr>
          </a:lstStyle>
          <a:p/>
        </p:txBody>
      </p:sp>
      <p:sp>
        <p:nvSpPr>
          <p:cNvPr id="112" name="Google Shape;112;p25"/>
          <p:cNvSpPr txBox="1"/>
          <p:nvPr>
            <p:ph idx="1" type="body"/>
          </p:nvPr>
        </p:nvSpPr>
        <p:spPr>
          <a:xfrm>
            <a:off x="171450" y="1013125"/>
            <a:ext cx="8801100" cy="36816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SzPts val="1200"/>
              <a:buFont typeface="Roboto"/>
              <a:buChar char="•"/>
              <a:defRPr b="0" i="0" sz="1200" u="none" cap="none" strike="noStrike">
                <a:latin typeface="Roboto"/>
                <a:ea typeface="Roboto"/>
                <a:cs typeface="Roboto"/>
                <a:sym typeface="Roboto"/>
              </a:defRPr>
            </a:lvl1pPr>
            <a:lvl2pPr indent="-304800" lvl="1" marL="914400" marR="0" rtl="0" algn="l">
              <a:lnSpc>
                <a:spcPct val="115000"/>
              </a:lnSpc>
              <a:spcBef>
                <a:spcPts val="1000"/>
              </a:spcBef>
              <a:spcAft>
                <a:spcPts val="0"/>
              </a:spcAft>
              <a:buSzPts val="1200"/>
              <a:buFont typeface="Roboto"/>
              <a:buChar char="•"/>
              <a:defRPr b="0" i="0" sz="1200" u="none" cap="none" strike="noStrike">
                <a:latin typeface="Roboto"/>
                <a:ea typeface="Roboto"/>
                <a:cs typeface="Roboto"/>
                <a:sym typeface="Roboto"/>
              </a:defRPr>
            </a:lvl2pPr>
            <a:lvl3pPr indent="-304800" lvl="2" marL="1371600" marR="0" rtl="0" algn="l">
              <a:lnSpc>
                <a:spcPct val="115000"/>
              </a:lnSpc>
              <a:spcBef>
                <a:spcPts val="1000"/>
              </a:spcBef>
              <a:spcAft>
                <a:spcPts val="0"/>
              </a:spcAft>
              <a:buSzPts val="1200"/>
              <a:buFont typeface="Roboto"/>
              <a:buChar char="•"/>
              <a:defRPr b="0" i="0" sz="1200" u="none" cap="none" strike="noStrike">
                <a:latin typeface="Roboto"/>
                <a:ea typeface="Roboto"/>
                <a:cs typeface="Roboto"/>
                <a:sym typeface="Roboto"/>
              </a:defRPr>
            </a:lvl3pPr>
            <a:lvl4pPr indent="-304800" lvl="3" marL="1828800" marR="0" rtl="0" algn="l">
              <a:lnSpc>
                <a:spcPct val="115000"/>
              </a:lnSpc>
              <a:spcBef>
                <a:spcPts val="1000"/>
              </a:spcBef>
              <a:spcAft>
                <a:spcPts val="0"/>
              </a:spcAft>
              <a:buSzPts val="1200"/>
              <a:buFont typeface="Roboto"/>
              <a:buChar char="•"/>
              <a:defRPr b="0" i="0" sz="1200" u="none" cap="none" strike="noStrike">
                <a:latin typeface="Roboto"/>
                <a:ea typeface="Roboto"/>
                <a:cs typeface="Roboto"/>
                <a:sym typeface="Roboto"/>
              </a:defRPr>
            </a:lvl4pPr>
            <a:lvl5pPr indent="-304800" lvl="4" marL="2286000" marR="0" rtl="0" algn="l">
              <a:lnSpc>
                <a:spcPct val="115000"/>
              </a:lnSpc>
              <a:spcBef>
                <a:spcPts val="1000"/>
              </a:spcBef>
              <a:spcAft>
                <a:spcPts val="0"/>
              </a:spcAft>
              <a:buSzPts val="1200"/>
              <a:buFont typeface="Roboto"/>
              <a:buChar char="•"/>
              <a:defRPr b="0" i="0" sz="1200" u="none" cap="none" strike="noStrike">
                <a:latin typeface="Roboto"/>
                <a:ea typeface="Roboto"/>
                <a:cs typeface="Roboto"/>
                <a:sym typeface="Roboto"/>
              </a:defRPr>
            </a:lvl5pPr>
            <a:lvl6pPr indent="-304800" lvl="5" marL="2743200" marR="0" rtl="0" algn="l">
              <a:lnSpc>
                <a:spcPct val="115000"/>
              </a:lnSpc>
              <a:spcBef>
                <a:spcPts val="1000"/>
              </a:spcBef>
              <a:spcAft>
                <a:spcPts val="0"/>
              </a:spcAft>
              <a:buSzPts val="1200"/>
              <a:buFont typeface="Roboto"/>
              <a:buChar char="•"/>
              <a:defRPr b="0" i="0" sz="1200" u="none" cap="none" strike="noStrike">
                <a:latin typeface="Roboto"/>
                <a:ea typeface="Roboto"/>
                <a:cs typeface="Roboto"/>
                <a:sym typeface="Roboto"/>
              </a:defRPr>
            </a:lvl6pPr>
            <a:lvl7pPr indent="-304800" lvl="6" marL="3200400" marR="0" rtl="0" algn="l">
              <a:lnSpc>
                <a:spcPct val="115000"/>
              </a:lnSpc>
              <a:spcBef>
                <a:spcPts val="1000"/>
              </a:spcBef>
              <a:spcAft>
                <a:spcPts val="0"/>
              </a:spcAft>
              <a:buSzPts val="1200"/>
              <a:buFont typeface="Roboto"/>
              <a:buChar char="•"/>
              <a:defRPr b="0" i="0" sz="1200" u="none" cap="none" strike="noStrike">
                <a:latin typeface="Roboto"/>
                <a:ea typeface="Roboto"/>
                <a:cs typeface="Roboto"/>
                <a:sym typeface="Roboto"/>
              </a:defRPr>
            </a:lvl7pPr>
            <a:lvl8pPr indent="-304800" lvl="7" marL="3657600" marR="0" rtl="0" algn="l">
              <a:lnSpc>
                <a:spcPct val="115000"/>
              </a:lnSpc>
              <a:spcBef>
                <a:spcPts val="1000"/>
              </a:spcBef>
              <a:spcAft>
                <a:spcPts val="0"/>
              </a:spcAft>
              <a:buSzPts val="1200"/>
              <a:buFont typeface="Roboto"/>
              <a:buChar char="•"/>
              <a:defRPr b="0" i="0" sz="1200" u="none" cap="none" strike="noStrike">
                <a:latin typeface="Roboto"/>
                <a:ea typeface="Roboto"/>
                <a:cs typeface="Roboto"/>
                <a:sym typeface="Roboto"/>
              </a:defRPr>
            </a:lvl8pPr>
            <a:lvl9pPr indent="-304800" lvl="8" marL="4114800" marR="0" rtl="0" algn="l">
              <a:lnSpc>
                <a:spcPct val="115000"/>
              </a:lnSpc>
              <a:spcBef>
                <a:spcPts val="1000"/>
              </a:spcBef>
              <a:spcAft>
                <a:spcPts val="1000"/>
              </a:spcAft>
              <a:buSzPts val="1200"/>
              <a:buFont typeface="Roboto"/>
              <a:buChar char="•"/>
              <a:defRPr b="0" i="0" sz="1200" u="none" cap="none" strike="noStrike">
                <a:latin typeface="Roboto"/>
                <a:ea typeface="Roboto"/>
                <a:cs typeface="Roboto"/>
                <a:sym typeface="Roboto"/>
              </a:defRPr>
            </a:lvl9pPr>
          </a:lstStyle>
          <a:p/>
        </p:txBody>
      </p:sp>
      <p:sp>
        <p:nvSpPr>
          <p:cNvPr id="113" name="Google Shape;113;p25"/>
          <p:cNvSpPr txBox="1"/>
          <p:nvPr>
            <p:ph idx="12" type="sldNum"/>
          </p:nvPr>
        </p:nvSpPr>
        <p:spPr>
          <a:xfrm>
            <a:off x="7472932" y="4798786"/>
            <a:ext cx="1499700" cy="198900"/>
          </a:xfrm>
          <a:prstGeom prst="rect">
            <a:avLst/>
          </a:prstGeom>
          <a:noFill/>
          <a:ln>
            <a:noFill/>
          </a:ln>
        </p:spPr>
        <p:txBody>
          <a:bodyPr anchorCtr="0" anchor="b" bIns="34275" lIns="68575" spcFirstLastPara="1" rIns="68575" wrap="square" tIns="34275">
            <a:noAutofit/>
          </a:bodyPr>
          <a:lstStyle>
            <a:lvl1pPr indent="0" lvl="0"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1pPr>
            <a:lvl2pPr indent="0" lvl="1"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2pPr>
            <a:lvl3pPr indent="0" lvl="2"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3pPr>
            <a:lvl4pPr indent="0" lvl="3"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4pPr>
            <a:lvl5pPr indent="0" lvl="4"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5pPr>
            <a:lvl6pPr indent="0" lvl="5"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6pPr>
            <a:lvl7pPr indent="0" lvl="6"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7pPr>
            <a:lvl8pPr indent="0" lvl="7"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8pPr>
            <a:lvl9pPr indent="0" lvl="8"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114" name="Google Shape;114;p25"/>
          <p:cNvSpPr/>
          <p:nvPr/>
        </p:nvSpPr>
        <p:spPr>
          <a:xfrm>
            <a:off x="-10" y="0"/>
            <a:ext cx="143400" cy="803100"/>
          </a:xfrm>
          <a:prstGeom prst="rect">
            <a:avLst/>
          </a:prstGeom>
          <a:solidFill>
            <a:srgbClr val="315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5"/>
          <p:cNvSpPr txBox="1"/>
          <p:nvPr>
            <p:ph idx="2" type="subTitle"/>
          </p:nvPr>
        </p:nvSpPr>
        <p:spPr>
          <a:xfrm>
            <a:off x="171450" y="596125"/>
            <a:ext cx="8013000" cy="165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SzPts val="900"/>
              <a:buFont typeface="Roboto"/>
              <a:buNone/>
              <a:defRPr b="1" i="0" sz="900" u="none" cap="none" strike="noStrike">
                <a:latin typeface="Roboto"/>
                <a:ea typeface="Roboto"/>
                <a:cs typeface="Roboto"/>
                <a:sym typeface="Roboto"/>
              </a:defRPr>
            </a:lvl1pPr>
            <a:lvl2pPr lvl="1"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2pPr>
            <a:lvl3pPr lvl="2"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3pPr>
            <a:lvl4pPr lvl="3"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4pPr>
            <a:lvl5pPr lvl="4"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5pPr>
            <a:lvl6pPr lvl="5"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6pPr>
            <a:lvl7pPr lvl="6"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7pPr>
            <a:lvl8pPr lvl="7"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8pPr>
            <a:lvl9pPr lvl="8"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9pPr>
          </a:lstStyle>
          <a:p/>
        </p:txBody>
      </p:sp>
      <p:sp>
        <p:nvSpPr>
          <p:cNvPr id="116" name="Google Shape;116;p25"/>
          <p:cNvSpPr/>
          <p:nvPr/>
        </p:nvSpPr>
        <p:spPr>
          <a:xfrm>
            <a:off x="2743200" y="4874986"/>
            <a:ext cx="3657600" cy="198900"/>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7F7F7F"/>
              </a:buClr>
              <a:buSzPts val="800"/>
              <a:buFont typeface="Open Sans"/>
              <a:buNone/>
            </a:pPr>
            <a:r>
              <a:rPr b="0" i="0" lang="en" sz="800" u="none" cap="none" strike="noStrike">
                <a:solidFill>
                  <a:srgbClr val="7F7F7F"/>
                </a:solidFill>
                <a:latin typeface="Roboto"/>
                <a:ea typeface="Roboto"/>
                <a:cs typeface="Roboto"/>
                <a:sym typeface="Roboto"/>
              </a:rPr>
              <a:t>© 201</a:t>
            </a:r>
            <a:r>
              <a:rPr lang="en" sz="800">
                <a:solidFill>
                  <a:srgbClr val="7F7F7F"/>
                </a:solidFill>
                <a:latin typeface="Roboto"/>
                <a:ea typeface="Roboto"/>
                <a:cs typeface="Roboto"/>
                <a:sym typeface="Roboto"/>
              </a:rPr>
              <a:t>9</a:t>
            </a:r>
            <a:r>
              <a:rPr b="0" i="0" lang="en" sz="800" u="none" cap="none" strike="noStrike">
                <a:solidFill>
                  <a:srgbClr val="7F7F7F"/>
                </a:solidFill>
                <a:latin typeface="Roboto"/>
                <a:ea typeface="Roboto"/>
                <a:cs typeface="Roboto"/>
                <a:sym typeface="Roboto"/>
              </a:rPr>
              <a:t> ConsenSys</a:t>
            </a:r>
            <a:endParaRPr b="0" i="0" sz="1400" u="none" cap="none" strike="noStrike">
              <a:solidFill>
                <a:srgbClr val="000000"/>
              </a:solidFill>
              <a:latin typeface="Roboto"/>
              <a:ea typeface="Roboto"/>
              <a:cs typeface="Roboto"/>
              <a:sym typeface="Robo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17" name="Shape 117"/>
        <p:cNvGrpSpPr/>
        <p:nvPr/>
      </p:nvGrpSpPr>
      <p:grpSpPr>
        <a:xfrm>
          <a:off x="0" y="0"/>
          <a:ext cx="0" cy="0"/>
          <a:chOff x="0" y="0"/>
          <a:chExt cx="0" cy="0"/>
        </a:xfrm>
      </p:grpSpPr>
      <p:pic>
        <p:nvPicPr>
          <p:cNvPr id="118" name="Google Shape;118;p26"/>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19" name="Google Shape;119;p26"/>
          <p:cNvSpPr txBox="1"/>
          <p:nvPr>
            <p:ph type="ctrTitle"/>
          </p:nvPr>
        </p:nvSpPr>
        <p:spPr>
          <a:xfrm>
            <a:off x="685800" y="2713689"/>
            <a:ext cx="7772400" cy="1200000"/>
          </a:xfrm>
          <a:prstGeom prst="rect">
            <a:avLst/>
          </a:prstGeom>
          <a:noFill/>
          <a:ln>
            <a:noFill/>
          </a:ln>
        </p:spPr>
        <p:txBody>
          <a:bodyPr anchorCtr="0" anchor="ctr" bIns="91425" lIns="91425" spcFirstLastPara="1" rIns="91425" wrap="square" tIns="91425">
            <a:noAutofit/>
          </a:bodyPr>
          <a:lstStyle>
            <a:lvl1pPr lvl="0" marR="0" rtl="0" algn="ctr">
              <a:lnSpc>
                <a:spcPct val="80000"/>
              </a:lnSpc>
              <a:spcBef>
                <a:spcPts val="0"/>
              </a:spcBef>
              <a:spcAft>
                <a:spcPts val="0"/>
              </a:spcAft>
              <a:buClr>
                <a:srgbClr val="FFFFFF"/>
              </a:buClr>
              <a:buSzPts val="1400"/>
              <a:buFont typeface="Roboto"/>
              <a:buNone/>
              <a:defRPr b="1" i="0" sz="3600" u="none" cap="none" strike="noStrike">
                <a:solidFill>
                  <a:srgbClr val="FFFFFF"/>
                </a:solidFill>
                <a:latin typeface="Roboto"/>
                <a:ea typeface="Roboto"/>
                <a:cs typeface="Roboto"/>
                <a:sym typeface="Roboto"/>
              </a:defRPr>
            </a:lvl1pPr>
            <a:lvl2pPr lvl="1"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2pPr>
            <a:lvl3pPr lvl="2"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3pPr>
            <a:lvl4pPr lvl="3"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4pPr>
            <a:lvl5pPr lvl="4"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5pPr>
            <a:lvl6pPr lvl="5"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6pPr>
            <a:lvl7pPr lvl="6"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7pPr>
            <a:lvl8pPr lvl="7"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8pPr>
            <a:lvl9pPr lvl="8" marR="0" rtl="0" algn="l">
              <a:lnSpc>
                <a:spcPct val="100000"/>
              </a:lnSpc>
              <a:spcBef>
                <a:spcPts val="0"/>
              </a:spcBef>
              <a:spcAft>
                <a:spcPts val="0"/>
              </a:spcAft>
              <a:buClr>
                <a:srgbClr val="000000"/>
              </a:buClr>
              <a:buSzPts val="1400"/>
              <a:buFont typeface="Roboto"/>
              <a:buChar char="■"/>
              <a:defRPr b="0" i="0" sz="1400" u="none" cap="none" strike="noStrike">
                <a:solidFill>
                  <a:srgbClr val="000000"/>
                </a:solidFill>
                <a:latin typeface="Roboto"/>
                <a:ea typeface="Roboto"/>
                <a:cs typeface="Roboto"/>
                <a:sym typeface="Roboto"/>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Custom Layout 1_1_1_1_1">
    <p:spTree>
      <p:nvGrpSpPr>
        <p:cNvPr id="120" name="Shape 120"/>
        <p:cNvGrpSpPr/>
        <p:nvPr/>
      </p:nvGrpSpPr>
      <p:grpSpPr>
        <a:xfrm>
          <a:off x="0" y="0"/>
          <a:ext cx="0" cy="0"/>
          <a:chOff x="0" y="0"/>
          <a:chExt cx="0" cy="0"/>
        </a:xfrm>
      </p:grpSpPr>
      <p:pic>
        <p:nvPicPr>
          <p:cNvPr descr="logo-full-h-white.png" id="121" name="Google Shape;121;p27"/>
          <p:cNvPicPr preferRelativeResize="0"/>
          <p:nvPr/>
        </p:nvPicPr>
        <p:blipFill rotWithShape="1">
          <a:blip r:embed="rId2">
            <a:alphaModFix/>
          </a:blip>
          <a:srcRect b="0" l="0" r="0" t="0"/>
          <a:stretch/>
        </p:blipFill>
        <p:spPr>
          <a:xfrm>
            <a:off x="143396" y="4739076"/>
            <a:ext cx="393900" cy="318300"/>
          </a:xfrm>
          <a:prstGeom prst="rect">
            <a:avLst/>
          </a:prstGeom>
          <a:noFill/>
          <a:ln>
            <a:noFill/>
          </a:ln>
        </p:spPr>
      </p:pic>
      <p:sp>
        <p:nvSpPr>
          <p:cNvPr id="122" name="Google Shape;122;p27"/>
          <p:cNvSpPr txBox="1"/>
          <p:nvPr>
            <p:ph idx="12" type="sldNum"/>
          </p:nvPr>
        </p:nvSpPr>
        <p:spPr>
          <a:xfrm>
            <a:off x="7472932" y="4798786"/>
            <a:ext cx="1499700" cy="198900"/>
          </a:xfrm>
          <a:prstGeom prst="rect">
            <a:avLst/>
          </a:prstGeom>
          <a:noFill/>
          <a:ln>
            <a:noFill/>
          </a:ln>
        </p:spPr>
        <p:txBody>
          <a:bodyPr anchorCtr="0" anchor="b" bIns="34275" lIns="68575" spcFirstLastPara="1" rIns="68575" wrap="square" tIns="34275">
            <a:noAutofit/>
          </a:bodyPr>
          <a:lstStyle>
            <a:lvl1pPr indent="0" lvl="0"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1pPr>
            <a:lvl2pPr indent="0" lvl="1"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2pPr>
            <a:lvl3pPr indent="0" lvl="2"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3pPr>
            <a:lvl4pPr indent="0" lvl="3"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4pPr>
            <a:lvl5pPr indent="0" lvl="4"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5pPr>
            <a:lvl6pPr indent="0" lvl="5"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6pPr>
            <a:lvl7pPr indent="0" lvl="6"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7pPr>
            <a:lvl8pPr indent="0" lvl="7"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8pPr>
            <a:lvl9pPr indent="0" lvl="8"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123" name="Google Shape;123;p27"/>
          <p:cNvSpPr/>
          <p:nvPr/>
        </p:nvSpPr>
        <p:spPr>
          <a:xfrm>
            <a:off x="-10" y="0"/>
            <a:ext cx="143400" cy="803100"/>
          </a:xfrm>
          <a:prstGeom prst="rect">
            <a:avLst/>
          </a:prstGeom>
          <a:solidFill>
            <a:srgbClr val="315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7"/>
          <p:cNvSpPr/>
          <p:nvPr/>
        </p:nvSpPr>
        <p:spPr>
          <a:xfrm>
            <a:off x="2743200" y="4874986"/>
            <a:ext cx="3657600" cy="198900"/>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7F7F7F"/>
              </a:buClr>
              <a:buSzPts val="800"/>
              <a:buFont typeface="Open Sans"/>
              <a:buNone/>
            </a:pPr>
            <a:r>
              <a:rPr b="0" i="0" lang="en" sz="800" u="none" cap="none" strike="noStrike">
                <a:solidFill>
                  <a:srgbClr val="7F7F7F"/>
                </a:solidFill>
                <a:latin typeface="Roboto"/>
                <a:ea typeface="Roboto"/>
                <a:cs typeface="Roboto"/>
                <a:sym typeface="Roboto"/>
              </a:rPr>
              <a:t>© 201</a:t>
            </a:r>
            <a:r>
              <a:rPr lang="en" sz="800">
                <a:solidFill>
                  <a:srgbClr val="7F7F7F"/>
                </a:solidFill>
                <a:latin typeface="Roboto"/>
                <a:ea typeface="Roboto"/>
                <a:cs typeface="Roboto"/>
                <a:sym typeface="Roboto"/>
              </a:rPr>
              <a:t>9</a:t>
            </a:r>
            <a:r>
              <a:rPr b="0" i="0" lang="en" sz="800" u="none" cap="none" strike="noStrike">
                <a:solidFill>
                  <a:srgbClr val="7F7F7F"/>
                </a:solidFill>
                <a:latin typeface="Roboto"/>
                <a:ea typeface="Roboto"/>
                <a:cs typeface="Roboto"/>
                <a:sym typeface="Roboto"/>
              </a:rPr>
              <a:t> ConsenSys</a:t>
            </a:r>
            <a:endParaRPr sz="800">
              <a:solidFill>
                <a:srgbClr val="7F7F7F"/>
              </a:solidFill>
              <a:latin typeface="Roboto"/>
              <a:ea typeface="Roboto"/>
              <a:cs typeface="Roboto"/>
              <a:sym typeface="Roboto"/>
            </a:endParaRPr>
          </a:p>
        </p:txBody>
      </p:sp>
      <p:sp>
        <p:nvSpPr>
          <p:cNvPr id="125" name="Google Shape;125;p27"/>
          <p:cNvSpPr txBox="1"/>
          <p:nvPr>
            <p:ph type="title"/>
          </p:nvPr>
        </p:nvSpPr>
        <p:spPr>
          <a:xfrm>
            <a:off x="171450" y="254550"/>
            <a:ext cx="8013000" cy="3402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3152D9"/>
              </a:buClr>
              <a:buSzPts val="2400"/>
              <a:buFont typeface="Roboto"/>
              <a:buNone/>
              <a:defRPr b="1" i="0" sz="2400" u="none" cap="none" strike="noStrike">
                <a:solidFill>
                  <a:srgbClr val="3152D9"/>
                </a:solidFill>
                <a:latin typeface="Roboto"/>
                <a:ea typeface="Roboto"/>
                <a:cs typeface="Roboto"/>
                <a:sym typeface="Roboto"/>
              </a:defRPr>
            </a:lvl1pPr>
            <a:lvl2pPr lvl="1"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2pPr>
            <a:lvl3pPr lvl="2"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3pPr>
            <a:lvl4pPr lvl="3"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4pPr>
            <a:lvl5pPr lvl="4"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5pPr>
            <a:lvl6pPr lvl="5"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6pPr>
            <a:lvl7pPr lvl="6"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7pPr>
            <a:lvl8pPr lvl="7"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8pPr>
            <a:lvl9pPr lvl="8"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9pPr>
          </a:lstStyle>
          <a:p/>
        </p:txBody>
      </p:sp>
      <p:sp>
        <p:nvSpPr>
          <p:cNvPr id="126" name="Google Shape;126;p27"/>
          <p:cNvSpPr txBox="1"/>
          <p:nvPr>
            <p:ph idx="1" type="subTitle"/>
          </p:nvPr>
        </p:nvSpPr>
        <p:spPr>
          <a:xfrm>
            <a:off x="171450" y="596125"/>
            <a:ext cx="8013000" cy="165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SzPts val="900"/>
              <a:buFont typeface="Roboto"/>
              <a:buNone/>
              <a:defRPr b="1" i="0" sz="900" u="none" cap="none" strike="noStrike">
                <a:latin typeface="Roboto"/>
                <a:ea typeface="Roboto"/>
                <a:cs typeface="Roboto"/>
                <a:sym typeface="Roboto"/>
              </a:defRPr>
            </a:lvl1pPr>
            <a:lvl2pPr lvl="1" marR="0" rtl="0" algn="l">
              <a:lnSpc>
                <a:spcPct val="100000"/>
              </a:lnSpc>
              <a:spcBef>
                <a:spcPts val="0"/>
              </a:spcBef>
              <a:spcAft>
                <a:spcPts val="0"/>
              </a:spcAft>
              <a:buClr>
                <a:srgbClr val="3F3F3F"/>
              </a:buClr>
              <a:buSzPts val="1400"/>
              <a:buFont typeface="Arial"/>
              <a:buNone/>
              <a:defRPr b="0" i="0" sz="1100" u="none" cap="none" strike="noStrike">
                <a:solidFill>
                  <a:srgbClr val="3F3F3F"/>
                </a:solidFill>
                <a:latin typeface="Arial"/>
                <a:ea typeface="Arial"/>
                <a:cs typeface="Arial"/>
                <a:sym typeface="Arial"/>
              </a:defRPr>
            </a:lvl2pPr>
            <a:lvl3pPr lvl="2" marR="0" rtl="0" algn="l">
              <a:lnSpc>
                <a:spcPct val="100000"/>
              </a:lnSpc>
              <a:spcBef>
                <a:spcPts val="0"/>
              </a:spcBef>
              <a:spcAft>
                <a:spcPts val="0"/>
              </a:spcAft>
              <a:buClr>
                <a:srgbClr val="3F3F3F"/>
              </a:buClr>
              <a:buSzPts val="1400"/>
              <a:buFont typeface="Arial"/>
              <a:buNone/>
              <a:defRPr b="0" i="0" sz="1100" u="none" cap="none" strike="noStrike">
                <a:solidFill>
                  <a:srgbClr val="3F3F3F"/>
                </a:solidFill>
                <a:latin typeface="Arial"/>
                <a:ea typeface="Arial"/>
                <a:cs typeface="Arial"/>
                <a:sym typeface="Arial"/>
              </a:defRPr>
            </a:lvl3pPr>
            <a:lvl4pPr lvl="3" marR="0" rtl="0" algn="l">
              <a:lnSpc>
                <a:spcPct val="100000"/>
              </a:lnSpc>
              <a:spcBef>
                <a:spcPts val="0"/>
              </a:spcBef>
              <a:spcAft>
                <a:spcPts val="0"/>
              </a:spcAft>
              <a:buClr>
                <a:srgbClr val="3F3F3F"/>
              </a:buClr>
              <a:buSzPts val="1400"/>
              <a:buFont typeface="Arial"/>
              <a:buNone/>
              <a:defRPr b="0" i="0" sz="1100" u="none" cap="none" strike="noStrike">
                <a:solidFill>
                  <a:srgbClr val="3F3F3F"/>
                </a:solidFill>
                <a:latin typeface="Arial"/>
                <a:ea typeface="Arial"/>
                <a:cs typeface="Arial"/>
                <a:sym typeface="Arial"/>
              </a:defRPr>
            </a:lvl4pPr>
            <a:lvl5pPr lvl="4" marR="0" rtl="0" algn="l">
              <a:lnSpc>
                <a:spcPct val="100000"/>
              </a:lnSpc>
              <a:spcBef>
                <a:spcPts val="0"/>
              </a:spcBef>
              <a:spcAft>
                <a:spcPts val="0"/>
              </a:spcAft>
              <a:buClr>
                <a:srgbClr val="3F3F3F"/>
              </a:buClr>
              <a:buSzPts val="1400"/>
              <a:buFont typeface="Arial"/>
              <a:buNone/>
              <a:defRPr b="0" i="0" sz="1100" u="none" cap="none" strike="noStrike">
                <a:solidFill>
                  <a:srgbClr val="3F3F3F"/>
                </a:solidFill>
                <a:latin typeface="Arial"/>
                <a:ea typeface="Arial"/>
                <a:cs typeface="Arial"/>
                <a:sym typeface="Arial"/>
              </a:defRPr>
            </a:lvl5pPr>
            <a:lvl6pPr lvl="5" marR="0" rtl="0" algn="l">
              <a:lnSpc>
                <a:spcPct val="100000"/>
              </a:lnSpc>
              <a:spcBef>
                <a:spcPts val="0"/>
              </a:spcBef>
              <a:spcAft>
                <a:spcPts val="0"/>
              </a:spcAft>
              <a:buClr>
                <a:srgbClr val="3F3F3F"/>
              </a:buClr>
              <a:buSzPts val="1400"/>
              <a:buFont typeface="Arial"/>
              <a:buNone/>
              <a:defRPr b="0" i="0" sz="1100" u="none" cap="none" strike="noStrike">
                <a:solidFill>
                  <a:srgbClr val="3F3F3F"/>
                </a:solidFill>
                <a:latin typeface="Arial"/>
                <a:ea typeface="Arial"/>
                <a:cs typeface="Arial"/>
                <a:sym typeface="Arial"/>
              </a:defRPr>
            </a:lvl6pPr>
            <a:lvl7pPr lvl="6" marR="0" rtl="0" algn="l">
              <a:lnSpc>
                <a:spcPct val="100000"/>
              </a:lnSpc>
              <a:spcBef>
                <a:spcPts val="0"/>
              </a:spcBef>
              <a:spcAft>
                <a:spcPts val="0"/>
              </a:spcAft>
              <a:buClr>
                <a:srgbClr val="3F3F3F"/>
              </a:buClr>
              <a:buSzPts val="1400"/>
              <a:buFont typeface="Arial"/>
              <a:buNone/>
              <a:defRPr b="0" i="0" sz="1100" u="none" cap="none" strike="noStrike">
                <a:solidFill>
                  <a:srgbClr val="3F3F3F"/>
                </a:solidFill>
                <a:latin typeface="Arial"/>
                <a:ea typeface="Arial"/>
                <a:cs typeface="Arial"/>
                <a:sym typeface="Arial"/>
              </a:defRPr>
            </a:lvl7pPr>
            <a:lvl8pPr lvl="7" marR="0" rtl="0" algn="l">
              <a:lnSpc>
                <a:spcPct val="100000"/>
              </a:lnSpc>
              <a:spcBef>
                <a:spcPts val="0"/>
              </a:spcBef>
              <a:spcAft>
                <a:spcPts val="0"/>
              </a:spcAft>
              <a:buClr>
                <a:srgbClr val="3F3F3F"/>
              </a:buClr>
              <a:buSzPts val="1400"/>
              <a:buFont typeface="Arial"/>
              <a:buNone/>
              <a:defRPr b="0" i="0" sz="1100" u="none" cap="none" strike="noStrike">
                <a:solidFill>
                  <a:srgbClr val="3F3F3F"/>
                </a:solidFill>
                <a:latin typeface="Arial"/>
                <a:ea typeface="Arial"/>
                <a:cs typeface="Arial"/>
                <a:sym typeface="Arial"/>
              </a:defRPr>
            </a:lvl8pPr>
            <a:lvl9pPr lvl="8" marR="0" rtl="0" algn="l">
              <a:lnSpc>
                <a:spcPct val="100000"/>
              </a:lnSpc>
              <a:spcBef>
                <a:spcPts val="0"/>
              </a:spcBef>
              <a:spcAft>
                <a:spcPts val="0"/>
              </a:spcAft>
              <a:buClr>
                <a:srgbClr val="3F3F3F"/>
              </a:buClr>
              <a:buSzPts val="1400"/>
              <a:buFont typeface="Arial"/>
              <a:buNone/>
              <a:defRPr b="0" i="0" sz="1100" u="none" cap="none" strike="noStrike">
                <a:solidFill>
                  <a:srgbClr val="3F3F3F"/>
                </a:solidFill>
                <a:latin typeface="Arial"/>
                <a:ea typeface="Arial"/>
                <a:cs typeface="Arial"/>
                <a:sym typeface="Aria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w Subtitle">
  <p:cSld name="Custom Layout 1_1_1">
    <p:spTree>
      <p:nvGrpSpPr>
        <p:cNvPr id="127" name="Shape 127"/>
        <p:cNvGrpSpPr/>
        <p:nvPr/>
      </p:nvGrpSpPr>
      <p:grpSpPr>
        <a:xfrm>
          <a:off x="0" y="0"/>
          <a:ext cx="0" cy="0"/>
          <a:chOff x="0" y="0"/>
          <a:chExt cx="0" cy="0"/>
        </a:xfrm>
      </p:grpSpPr>
      <p:pic>
        <p:nvPicPr>
          <p:cNvPr descr="logo-full-h-white.png" id="128" name="Google Shape;128;p28"/>
          <p:cNvPicPr preferRelativeResize="0"/>
          <p:nvPr/>
        </p:nvPicPr>
        <p:blipFill rotWithShape="1">
          <a:blip r:embed="rId2">
            <a:alphaModFix/>
          </a:blip>
          <a:srcRect b="0" l="0" r="0" t="0"/>
          <a:stretch/>
        </p:blipFill>
        <p:spPr>
          <a:xfrm>
            <a:off x="143396" y="4739076"/>
            <a:ext cx="393900" cy="318300"/>
          </a:xfrm>
          <a:prstGeom prst="rect">
            <a:avLst/>
          </a:prstGeom>
          <a:noFill/>
          <a:ln>
            <a:noFill/>
          </a:ln>
        </p:spPr>
      </p:pic>
      <p:sp>
        <p:nvSpPr>
          <p:cNvPr id="129" name="Google Shape;129;p28"/>
          <p:cNvSpPr txBox="1"/>
          <p:nvPr>
            <p:ph idx="1" type="body"/>
          </p:nvPr>
        </p:nvSpPr>
        <p:spPr>
          <a:xfrm>
            <a:off x="171450" y="872756"/>
            <a:ext cx="8801100" cy="38220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3F3F3F"/>
              </a:buClr>
              <a:buSzPts val="1200"/>
              <a:buFont typeface="Roboto"/>
              <a:buChar char="•"/>
              <a:defRPr b="0" i="0" sz="1200" u="none" cap="none" strike="noStrike">
                <a:solidFill>
                  <a:srgbClr val="3F3F3F"/>
                </a:solidFill>
                <a:latin typeface="Roboto"/>
                <a:ea typeface="Roboto"/>
                <a:cs typeface="Roboto"/>
                <a:sym typeface="Roboto"/>
              </a:defRPr>
            </a:lvl1pPr>
            <a:lvl2pPr indent="-304800" lvl="1" marL="914400" marR="0" rtl="0" algn="l">
              <a:lnSpc>
                <a:spcPct val="115000"/>
              </a:lnSpc>
              <a:spcBef>
                <a:spcPts val="1000"/>
              </a:spcBef>
              <a:spcAft>
                <a:spcPts val="0"/>
              </a:spcAft>
              <a:buClr>
                <a:srgbClr val="3F3F3F"/>
              </a:buClr>
              <a:buSzPts val="1200"/>
              <a:buFont typeface="Roboto"/>
              <a:buChar char="•"/>
              <a:defRPr b="0" i="0" sz="1200" u="none" cap="none" strike="noStrike">
                <a:solidFill>
                  <a:srgbClr val="3F3F3F"/>
                </a:solidFill>
                <a:latin typeface="Roboto"/>
                <a:ea typeface="Roboto"/>
                <a:cs typeface="Roboto"/>
                <a:sym typeface="Roboto"/>
              </a:defRPr>
            </a:lvl2pPr>
            <a:lvl3pPr indent="-304800" lvl="2" marL="1371600" marR="0" rtl="0" algn="l">
              <a:lnSpc>
                <a:spcPct val="115000"/>
              </a:lnSpc>
              <a:spcBef>
                <a:spcPts val="1000"/>
              </a:spcBef>
              <a:spcAft>
                <a:spcPts val="0"/>
              </a:spcAft>
              <a:buClr>
                <a:srgbClr val="3F3F3F"/>
              </a:buClr>
              <a:buSzPts val="1200"/>
              <a:buFont typeface="Roboto"/>
              <a:buChar char="•"/>
              <a:defRPr b="0" i="0" sz="1200" u="none" cap="none" strike="noStrike">
                <a:solidFill>
                  <a:srgbClr val="3F3F3F"/>
                </a:solidFill>
                <a:latin typeface="Roboto"/>
                <a:ea typeface="Roboto"/>
                <a:cs typeface="Roboto"/>
                <a:sym typeface="Roboto"/>
              </a:defRPr>
            </a:lvl3pPr>
            <a:lvl4pPr indent="-304800" lvl="3" marL="1828800" marR="0" rtl="0" algn="l">
              <a:lnSpc>
                <a:spcPct val="115000"/>
              </a:lnSpc>
              <a:spcBef>
                <a:spcPts val="1000"/>
              </a:spcBef>
              <a:spcAft>
                <a:spcPts val="0"/>
              </a:spcAft>
              <a:buClr>
                <a:srgbClr val="3F3F3F"/>
              </a:buClr>
              <a:buSzPts val="1200"/>
              <a:buFont typeface="Roboto"/>
              <a:buChar char="•"/>
              <a:defRPr b="0" i="0" sz="1200" u="none" cap="none" strike="noStrike">
                <a:solidFill>
                  <a:srgbClr val="3F3F3F"/>
                </a:solidFill>
                <a:latin typeface="Roboto"/>
                <a:ea typeface="Roboto"/>
                <a:cs typeface="Roboto"/>
                <a:sym typeface="Roboto"/>
              </a:defRPr>
            </a:lvl4pPr>
            <a:lvl5pPr indent="-304800" lvl="4" marL="2286000" marR="0" rtl="0" algn="l">
              <a:lnSpc>
                <a:spcPct val="115000"/>
              </a:lnSpc>
              <a:spcBef>
                <a:spcPts val="1000"/>
              </a:spcBef>
              <a:spcAft>
                <a:spcPts val="0"/>
              </a:spcAft>
              <a:buClr>
                <a:srgbClr val="3F3F3F"/>
              </a:buClr>
              <a:buSzPts val="1200"/>
              <a:buFont typeface="Roboto"/>
              <a:buChar char="•"/>
              <a:defRPr b="0" i="0" sz="1200" u="none" cap="none" strike="noStrike">
                <a:solidFill>
                  <a:srgbClr val="3F3F3F"/>
                </a:solidFill>
                <a:latin typeface="Roboto"/>
                <a:ea typeface="Roboto"/>
                <a:cs typeface="Roboto"/>
                <a:sym typeface="Roboto"/>
              </a:defRPr>
            </a:lvl5pPr>
            <a:lvl6pPr indent="-304800" lvl="5" marL="2743200" marR="0" rtl="0" algn="l">
              <a:lnSpc>
                <a:spcPct val="115000"/>
              </a:lnSpc>
              <a:spcBef>
                <a:spcPts val="1000"/>
              </a:spcBef>
              <a:spcAft>
                <a:spcPts val="0"/>
              </a:spcAft>
              <a:buClr>
                <a:srgbClr val="3F3F3F"/>
              </a:buClr>
              <a:buSzPts val="1200"/>
              <a:buFont typeface="Roboto"/>
              <a:buChar char="•"/>
              <a:defRPr b="0" i="0" sz="1200" u="none" cap="none" strike="noStrike">
                <a:solidFill>
                  <a:srgbClr val="3F3F3F"/>
                </a:solidFill>
                <a:latin typeface="Roboto"/>
                <a:ea typeface="Roboto"/>
                <a:cs typeface="Roboto"/>
                <a:sym typeface="Roboto"/>
              </a:defRPr>
            </a:lvl6pPr>
            <a:lvl7pPr indent="-304800" lvl="6" marL="3200400" marR="0" rtl="0" algn="l">
              <a:lnSpc>
                <a:spcPct val="115000"/>
              </a:lnSpc>
              <a:spcBef>
                <a:spcPts val="1000"/>
              </a:spcBef>
              <a:spcAft>
                <a:spcPts val="0"/>
              </a:spcAft>
              <a:buClr>
                <a:srgbClr val="3F3F3F"/>
              </a:buClr>
              <a:buSzPts val="1200"/>
              <a:buFont typeface="Roboto"/>
              <a:buChar char="•"/>
              <a:defRPr b="0" i="0" sz="1200" u="none" cap="none" strike="noStrike">
                <a:solidFill>
                  <a:srgbClr val="3F3F3F"/>
                </a:solidFill>
                <a:latin typeface="Roboto"/>
                <a:ea typeface="Roboto"/>
                <a:cs typeface="Roboto"/>
                <a:sym typeface="Roboto"/>
              </a:defRPr>
            </a:lvl7pPr>
            <a:lvl8pPr indent="-304800" lvl="7" marL="3657600" marR="0" rtl="0" algn="l">
              <a:lnSpc>
                <a:spcPct val="115000"/>
              </a:lnSpc>
              <a:spcBef>
                <a:spcPts val="1000"/>
              </a:spcBef>
              <a:spcAft>
                <a:spcPts val="0"/>
              </a:spcAft>
              <a:buClr>
                <a:srgbClr val="3F3F3F"/>
              </a:buClr>
              <a:buSzPts val="1200"/>
              <a:buFont typeface="Roboto"/>
              <a:buChar char="•"/>
              <a:defRPr b="0" i="0" sz="1200" u="none" cap="none" strike="noStrike">
                <a:solidFill>
                  <a:srgbClr val="3F3F3F"/>
                </a:solidFill>
                <a:latin typeface="Roboto"/>
                <a:ea typeface="Roboto"/>
                <a:cs typeface="Roboto"/>
                <a:sym typeface="Roboto"/>
              </a:defRPr>
            </a:lvl8pPr>
            <a:lvl9pPr indent="-304800" lvl="8" marL="4114800" marR="0" rtl="0" algn="l">
              <a:lnSpc>
                <a:spcPct val="115000"/>
              </a:lnSpc>
              <a:spcBef>
                <a:spcPts val="1000"/>
              </a:spcBef>
              <a:spcAft>
                <a:spcPts val="1000"/>
              </a:spcAft>
              <a:buClr>
                <a:srgbClr val="3F3F3F"/>
              </a:buClr>
              <a:buSzPts val="1200"/>
              <a:buFont typeface="Roboto"/>
              <a:buChar char="•"/>
              <a:defRPr b="0" i="0" sz="1200" u="none" cap="none" strike="noStrike">
                <a:solidFill>
                  <a:srgbClr val="3F3F3F"/>
                </a:solidFill>
                <a:latin typeface="Roboto"/>
                <a:ea typeface="Roboto"/>
                <a:cs typeface="Roboto"/>
                <a:sym typeface="Roboto"/>
              </a:defRPr>
            </a:lvl9pPr>
          </a:lstStyle>
          <a:p/>
        </p:txBody>
      </p:sp>
      <p:sp>
        <p:nvSpPr>
          <p:cNvPr id="130" name="Google Shape;130;p28"/>
          <p:cNvSpPr txBox="1"/>
          <p:nvPr>
            <p:ph idx="12" type="sldNum"/>
          </p:nvPr>
        </p:nvSpPr>
        <p:spPr>
          <a:xfrm>
            <a:off x="7472932" y="4798786"/>
            <a:ext cx="1499700" cy="198900"/>
          </a:xfrm>
          <a:prstGeom prst="rect">
            <a:avLst/>
          </a:prstGeom>
          <a:noFill/>
          <a:ln>
            <a:noFill/>
          </a:ln>
        </p:spPr>
        <p:txBody>
          <a:bodyPr anchorCtr="0" anchor="b" bIns="34275" lIns="68575" spcFirstLastPara="1" rIns="68575" wrap="square" tIns="34275">
            <a:noAutofit/>
          </a:bodyPr>
          <a:lstStyle>
            <a:lvl1pPr indent="0" lvl="0"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1pPr>
            <a:lvl2pPr indent="0" lvl="1"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2pPr>
            <a:lvl3pPr indent="0" lvl="2"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3pPr>
            <a:lvl4pPr indent="0" lvl="3"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4pPr>
            <a:lvl5pPr indent="0" lvl="4"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5pPr>
            <a:lvl6pPr indent="0" lvl="5"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6pPr>
            <a:lvl7pPr indent="0" lvl="6"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7pPr>
            <a:lvl8pPr indent="0" lvl="7"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8pPr>
            <a:lvl9pPr indent="0" lvl="8" marL="0" marR="0" rtl="0" algn="r">
              <a:lnSpc>
                <a:spcPct val="100000"/>
              </a:lnSpc>
              <a:spcBef>
                <a:spcPts val="0"/>
              </a:spcBef>
              <a:spcAft>
                <a:spcPts val="0"/>
              </a:spcAft>
              <a:buClr>
                <a:srgbClr val="7F7F7F"/>
              </a:buClr>
              <a:buSzPts val="600"/>
              <a:buFont typeface="Roboto"/>
              <a:buNone/>
              <a:defRPr b="0" i="0" sz="600" u="none" cap="none" strike="noStrike">
                <a:solidFill>
                  <a:srgbClr val="7F7F7F"/>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131" name="Google Shape;131;p28"/>
          <p:cNvSpPr/>
          <p:nvPr/>
        </p:nvSpPr>
        <p:spPr>
          <a:xfrm>
            <a:off x="2743200" y="4874986"/>
            <a:ext cx="3657600" cy="198900"/>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7F7F7F"/>
              </a:buClr>
              <a:buSzPts val="800"/>
              <a:buFont typeface="Open Sans"/>
              <a:buNone/>
            </a:pPr>
            <a:r>
              <a:rPr b="0" i="0" lang="en" sz="800" u="none" cap="none" strike="noStrike">
                <a:solidFill>
                  <a:srgbClr val="7F7F7F"/>
                </a:solidFill>
                <a:latin typeface="Roboto"/>
                <a:ea typeface="Roboto"/>
                <a:cs typeface="Roboto"/>
                <a:sym typeface="Roboto"/>
              </a:rPr>
              <a:t>© 201</a:t>
            </a:r>
            <a:r>
              <a:rPr lang="en" sz="800">
                <a:solidFill>
                  <a:srgbClr val="7F7F7F"/>
                </a:solidFill>
                <a:latin typeface="Roboto"/>
                <a:ea typeface="Roboto"/>
                <a:cs typeface="Roboto"/>
                <a:sym typeface="Roboto"/>
              </a:rPr>
              <a:t>9</a:t>
            </a:r>
            <a:r>
              <a:rPr b="0" i="0" lang="en" sz="800" u="none" cap="none" strike="noStrike">
                <a:solidFill>
                  <a:srgbClr val="7F7F7F"/>
                </a:solidFill>
                <a:latin typeface="Roboto"/>
                <a:ea typeface="Roboto"/>
                <a:cs typeface="Roboto"/>
                <a:sym typeface="Roboto"/>
              </a:rPr>
              <a:t> ConsenSys</a:t>
            </a:r>
            <a:endParaRPr b="0" i="0" sz="1400" u="none" cap="none" strike="noStrike">
              <a:solidFill>
                <a:srgbClr val="000000"/>
              </a:solidFill>
              <a:latin typeface="Roboto"/>
              <a:ea typeface="Roboto"/>
              <a:cs typeface="Roboto"/>
              <a:sym typeface="Roboto"/>
            </a:endParaRPr>
          </a:p>
        </p:txBody>
      </p:sp>
      <p:sp>
        <p:nvSpPr>
          <p:cNvPr id="132" name="Google Shape;132;p28"/>
          <p:cNvSpPr/>
          <p:nvPr/>
        </p:nvSpPr>
        <p:spPr>
          <a:xfrm>
            <a:off x="-10" y="0"/>
            <a:ext cx="143400" cy="803100"/>
          </a:xfrm>
          <a:prstGeom prst="rect">
            <a:avLst/>
          </a:prstGeom>
          <a:solidFill>
            <a:srgbClr val="3152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8"/>
          <p:cNvSpPr txBox="1"/>
          <p:nvPr>
            <p:ph type="title"/>
          </p:nvPr>
        </p:nvSpPr>
        <p:spPr>
          <a:xfrm>
            <a:off x="171450" y="254550"/>
            <a:ext cx="8013000" cy="3402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3152D9"/>
              </a:buClr>
              <a:buSzPts val="2400"/>
              <a:buFont typeface="Roboto"/>
              <a:buNone/>
              <a:defRPr b="1" i="0" sz="2400" u="none" cap="none" strike="noStrike">
                <a:solidFill>
                  <a:srgbClr val="3152D9"/>
                </a:solidFill>
                <a:latin typeface="Roboto"/>
                <a:ea typeface="Roboto"/>
                <a:cs typeface="Roboto"/>
                <a:sym typeface="Roboto"/>
              </a:defRPr>
            </a:lvl1pPr>
            <a:lvl2pPr lvl="1"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2pPr>
            <a:lvl3pPr lvl="2"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3pPr>
            <a:lvl4pPr lvl="3"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4pPr>
            <a:lvl5pPr lvl="4"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5pPr>
            <a:lvl6pPr lvl="5"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6pPr>
            <a:lvl7pPr lvl="6"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7pPr>
            <a:lvl8pPr lvl="7"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8pPr>
            <a:lvl9pPr lvl="8"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9pPr>
          </a:lstStyle>
          <a:p/>
        </p:txBody>
      </p:sp>
      <p:sp>
        <p:nvSpPr>
          <p:cNvPr id="134" name="Google Shape;134;p28"/>
          <p:cNvSpPr txBox="1"/>
          <p:nvPr>
            <p:ph idx="2" type="subTitle"/>
          </p:nvPr>
        </p:nvSpPr>
        <p:spPr>
          <a:xfrm>
            <a:off x="171450" y="596125"/>
            <a:ext cx="8013000" cy="165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SzPts val="900"/>
              <a:buFont typeface="Roboto"/>
              <a:buNone/>
              <a:defRPr b="1" i="0" sz="900" u="none" cap="none" strike="noStrike">
                <a:latin typeface="Roboto"/>
                <a:ea typeface="Roboto"/>
                <a:cs typeface="Roboto"/>
                <a:sym typeface="Roboto"/>
              </a:defRPr>
            </a:lvl1pPr>
            <a:lvl2pPr lvl="1"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2pPr>
            <a:lvl3pPr lvl="2"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3pPr>
            <a:lvl4pPr lvl="3"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4pPr>
            <a:lvl5pPr lvl="4"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5pPr>
            <a:lvl6pPr lvl="5"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6pPr>
            <a:lvl7pPr lvl="6"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7pPr>
            <a:lvl8pPr lvl="7"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8pPr>
            <a:lvl9pPr lvl="8" marR="0" rtl="0" algn="l">
              <a:lnSpc>
                <a:spcPct val="100000"/>
              </a:lnSpc>
              <a:spcBef>
                <a:spcPts val="0"/>
              </a:spcBef>
              <a:spcAft>
                <a:spcPts val="0"/>
              </a:spcAft>
              <a:buClr>
                <a:srgbClr val="3F3F3F"/>
              </a:buClr>
              <a:buSzPts val="900"/>
              <a:buFont typeface="Arial"/>
              <a:buNone/>
              <a:defRPr b="0" i="0" sz="900" u="none" cap="none" strike="noStrike">
                <a:solidFill>
                  <a:srgbClr val="3F3F3F"/>
                </a:solidFill>
                <a:latin typeface="Arial"/>
                <a:ea typeface="Arial"/>
                <a:cs typeface="Arial"/>
                <a:sym typeface="Aria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osing">
  <p:cSld name="Closing">
    <p:spTree>
      <p:nvGrpSpPr>
        <p:cNvPr id="135" name="Shape 135"/>
        <p:cNvGrpSpPr/>
        <p:nvPr/>
      </p:nvGrpSpPr>
      <p:grpSpPr>
        <a:xfrm>
          <a:off x="0" y="0"/>
          <a:ext cx="0" cy="0"/>
          <a:chOff x="0" y="0"/>
          <a:chExt cx="0" cy="0"/>
        </a:xfrm>
      </p:grpSpPr>
      <p:pic>
        <p:nvPicPr>
          <p:cNvPr id="136" name="Google Shape;136;p29"/>
          <p:cNvPicPr preferRelativeResize="0"/>
          <p:nvPr/>
        </p:nvPicPr>
        <p:blipFill rotWithShape="1">
          <a:blip r:embed="rId2">
            <a:alphaModFix/>
          </a:blip>
          <a:srcRect b="0" l="0" r="0" t="0"/>
          <a:stretch/>
        </p:blipFill>
        <p:spPr>
          <a:xfrm>
            <a:off x="3086100" y="1352550"/>
            <a:ext cx="2971800" cy="2438400"/>
          </a:xfrm>
          <a:prstGeom prst="rect">
            <a:avLst/>
          </a:prstGeom>
          <a:noFill/>
          <a:ln>
            <a:noFill/>
          </a:ln>
        </p:spPr>
      </p:pic>
      <p:sp>
        <p:nvSpPr>
          <p:cNvPr id="137" name="Google Shape;137;p29"/>
          <p:cNvSpPr txBox="1"/>
          <p:nvPr/>
        </p:nvSpPr>
        <p:spPr>
          <a:xfrm>
            <a:off x="3213750" y="4972624"/>
            <a:ext cx="2716500" cy="156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CCCCCC"/>
              </a:buClr>
              <a:buFont typeface="Roboto"/>
              <a:buNone/>
            </a:pPr>
            <a:r>
              <a:rPr b="0" i="0" lang="en" sz="800" u="none" cap="none" strike="noStrike">
                <a:solidFill>
                  <a:srgbClr val="2A3990"/>
                </a:solidFill>
                <a:latin typeface="Roboto"/>
                <a:ea typeface="Roboto"/>
                <a:cs typeface="Roboto"/>
                <a:sym typeface="Roboto"/>
              </a:rPr>
              <a:t>© 2017 consensys.net</a:t>
            </a:r>
            <a:endParaRPr sz="1400">
              <a:solidFill>
                <a:srgbClr val="2A3990"/>
              </a:solidFill>
            </a:endParaRPr>
          </a:p>
        </p:txBody>
      </p:sp>
      <p:pic>
        <p:nvPicPr>
          <p:cNvPr descr="logo-full-v.png" id="138" name="Google Shape;138;p29"/>
          <p:cNvPicPr preferRelativeResize="0"/>
          <p:nvPr/>
        </p:nvPicPr>
        <p:blipFill>
          <a:blip r:embed="rId3">
            <a:alphaModFix/>
          </a:blip>
          <a:stretch>
            <a:fillRect/>
          </a:stretch>
        </p:blipFill>
        <p:spPr>
          <a:xfrm>
            <a:off x="106443" y="4883416"/>
            <a:ext cx="605475" cy="218857"/>
          </a:xfrm>
          <a:prstGeom prst="rect">
            <a:avLst/>
          </a:prstGeom>
          <a:noFill/>
          <a:ln>
            <a:noFill/>
          </a:ln>
        </p:spPr>
      </p:pic>
      <p:sp>
        <p:nvSpPr>
          <p:cNvPr id="139" name="Google Shape;139;p29"/>
          <p:cNvSpPr txBox="1"/>
          <p:nvPr>
            <p:ph idx="12" type="sldNum"/>
          </p:nvPr>
        </p:nvSpPr>
        <p:spPr>
          <a:xfrm>
            <a:off x="8556775" y="4941874"/>
            <a:ext cx="548700" cy="2184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B7B7B7"/>
              </a:buClr>
              <a:buFont typeface="Roboto"/>
              <a:buNone/>
              <a:defRPr b="0" i="0" sz="800" u="none" cap="none" strike="noStrike">
                <a:solidFill>
                  <a:srgbClr val="2A3990"/>
                </a:solidFill>
                <a:latin typeface="Roboto"/>
                <a:ea typeface="Roboto"/>
                <a:cs typeface="Roboto"/>
                <a:sym typeface="Roboto"/>
              </a:defRPr>
            </a:lvl1pPr>
            <a:lvl2pPr indent="0" lvl="1" marL="0" marR="0" rtl="0" algn="l">
              <a:lnSpc>
                <a:spcPct val="100000"/>
              </a:lnSpc>
              <a:spcBef>
                <a:spcPts val="0"/>
              </a:spcBef>
              <a:spcAft>
                <a:spcPts val="0"/>
              </a:spcAft>
              <a:buClr>
                <a:srgbClr val="B7B7B7"/>
              </a:buClr>
              <a:buFont typeface="Roboto"/>
              <a:buNone/>
              <a:defRPr b="0" i="0" sz="800" u="none" cap="none" strike="noStrike">
                <a:solidFill>
                  <a:srgbClr val="2A3990"/>
                </a:solidFill>
                <a:latin typeface="Roboto"/>
                <a:ea typeface="Roboto"/>
                <a:cs typeface="Roboto"/>
                <a:sym typeface="Roboto"/>
              </a:defRPr>
            </a:lvl2pPr>
            <a:lvl3pPr indent="0" lvl="2" marL="0" marR="0" rtl="0" algn="l">
              <a:lnSpc>
                <a:spcPct val="100000"/>
              </a:lnSpc>
              <a:spcBef>
                <a:spcPts val="0"/>
              </a:spcBef>
              <a:spcAft>
                <a:spcPts val="0"/>
              </a:spcAft>
              <a:buClr>
                <a:srgbClr val="B7B7B7"/>
              </a:buClr>
              <a:buFont typeface="Roboto"/>
              <a:buNone/>
              <a:defRPr b="0" i="0" sz="800" u="none" cap="none" strike="noStrike">
                <a:solidFill>
                  <a:srgbClr val="2A3990"/>
                </a:solidFill>
                <a:latin typeface="Roboto"/>
                <a:ea typeface="Roboto"/>
                <a:cs typeface="Roboto"/>
                <a:sym typeface="Roboto"/>
              </a:defRPr>
            </a:lvl3pPr>
            <a:lvl4pPr indent="0" lvl="3" marL="0" marR="0" rtl="0" algn="l">
              <a:lnSpc>
                <a:spcPct val="100000"/>
              </a:lnSpc>
              <a:spcBef>
                <a:spcPts val="0"/>
              </a:spcBef>
              <a:spcAft>
                <a:spcPts val="0"/>
              </a:spcAft>
              <a:buClr>
                <a:srgbClr val="B7B7B7"/>
              </a:buClr>
              <a:buFont typeface="Roboto"/>
              <a:buNone/>
              <a:defRPr b="0" i="0" sz="800" u="none" cap="none" strike="noStrike">
                <a:solidFill>
                  <a:srgbClr val="2A3990"/>
                </a:solidFill>
                <a:latin typeface="Roboto"/>
                <a:ea typeface="Roboto"/>
                <a:cs typeface="Roboto"/>
                <a:sym typeface="Roboto"/>
              </a:defRPr>
            </a:lvl4pPr>
            <a:lvl5pPr indent="0" lvl="4" marL="0" marR="0" rtl="0" algn="l">
              <a:lnSpc>
                <a:spcPct val="100000"/>
              </a:lnSpc>
              <a:spcBef>
                <a:spcPts val="0"/>
              </a:spcBef>
              <a:spcAft>
                <a:spcPts val="0"/>
              </a:spcAft>
              <a:buClr>
                <a:srgbClr val="B7B7B7"/>
              </a:buClr>
              <a:buFont typeface="Roboto"/>
              <a:buNone/>
              <a:defRPr b="0" i="0" sz="800" u="none" cap="none" strike="noStrike">
                <a:solidFill>
                  <a:srgbClr val="2A3990"/>
                </a:solidFill>
                <a:latin typeface="Roboto"/>
                <a:ea typeface="Roboto"/>
                <a:cs typeface="Roboto"/>
                <a:sym typeface="Roboto"/>
              </a:defRPr>
            </a:lvl5pPr>
            <a:lvl6pPr indent="0" lvl="5" marL="0" marR="0" rtl="0" algn="l">
              <a:lnSpc>
                <a:spcPct val="100000"/>
              </a:lnSpc>
              <a:spcBef>
                <a:spcPts val="0"/>
              </a:spcBef>
              <a:spcAft>
                <a:spcPts val="0"/>
              </a:spcAft>
              <a:buClr>
                <a:srgbClr val="B7B7B7"/>
              </a:buClr>
              <a:buFont typeface="Roboto"/>
              <a:buNone/>
              <a:defRPr b="0" i="0" sz="800" u="none" cap="none" strike="noStrike">
                <a:solidFill>
                  <a:srgbClr val="2A3990"/>
                </a:solidFill>
                <a:latin typeface="Roboto"/>
                <a:ea typeface="Roboto"/>
                <a:cs typeface="Roboto"/>
                <a:sym typeface="Roboto"/>
              </a:defRPr>
            </a:lvl6pPr>
            <a:lvl7pPr indent="0" lvl="6" marL="0" marR="0" rtl="0" algn="l">
              <a:lnSpc>
                <a:spcPct val="100000"/>
              </a:lnSpc>
              <a:spcBef>
                <a:spcPts val="0"/>
              </a:spcBef>
              <a:spcAft>
                <a:spcPts val="0"/>
              </a:spcAft>
              <a:buClr>
                <a:srgbClr val="B7B7B7"/>
              </a:buClr>
              <a:buFont typeface="Roboto"/>
              <a:buNone/>
              <a:defRPr b="0" i="0" sz="800" u="none" cap="none" strike="noStrike">
                <a:solidFill>
                  <a:srgbClr val="2A3990"/>
                </a:solidFill>
                <a:latin typeface="Roboto"/>
                <a:ea typeface="Roboto"/>
                <a:cs typeface="Roboto"/>
                <a:sym typeface="Roboto"/>
              </a:defRPr>
            </a:lvl7pPr>
            <a:lvl8pPr indent="0" lvl="7" marL="0" marR="0" rtl="0" algn="l">
              <a:lnSpc>
                <a:spcPct val="100000"/>
              </a:lnSpc>
              <a:spcBef>
                <a:spcPts val="0"/>
              </a:spcBef>
              <a:spcAft>
                <a:spcPts val="0"/>
              </a:spcAft>
              <a:buClr>
                <a:srgbClr val="B7B7B7"/>
              </a:buClr>
              <a:buFont typeface="Roboto"/>
              <a:buNone/>
              <a:defRPr b="0" i="0" sz="800" u="none" cap="none" strike="noStrike">
                <a:solidFill>
                  <a:srgbClr val="2A3990"/>
                </a:solidFill>
                <a:latin typeface="Roboto"/>
                <a:ea typeface="Roboto"/>
                <a:cs typeface="Roboto"/>
                <a:sym typeface="Roboto"/>
              </a:defRPr>
            </a:lvl8pPr>
            <a:lvl9pPr indent="0" lvl="8" marL="0" marR="0" rtl="0" algn="l">
              <a:lnSpc>
                <a:spcPct val="100000"/>
              </a:lnSpc>
              <a:spcBef>
                <a:spcPts val="0"/>
              </a:spcBef>
              <a:spcAft>
                <a:spcPts val="0"/>
              </a:spcAft>
              <a:buClr>
                <a:srgbClr val="B7B7B7"/>
              </a:buClr>
              <a:buFont typeface="Roboto"/>
              <a:buNone/>
              <a:defRPr b="0" i="0" sz="800" u="none" cap="none" strike="noStrike">
                <a:solidFill>
                  <a:srgbClr val="2A3990"/>
                </a:solidFill>
                <a:latin typeface="Roboto"/>
                <a:ea typeface="Roboto"/>
                <a:cs typeface="Roboto"/>
                <a:sym typeface="Roboto"/>
              </a:defRPr>
            </a:lvl9pPr>
          </a:lstStyle>
          <a:p>
            <a:pPr indent="0" lvl="0" marL="0" rtl="0" algn="l">
              <a:spcBef>
                <a:spcPts val="0"/>
              </a:spcBef>
              <a:spcAft>
                <a:spcPts val="0"/>
              </a:spcAft>
              <a:buNone/>
            </a:pPr>
            <a:fld id="{00000000-1234-1234-1234-123412341234}" type="slidenum">
              <a:rPr lang="en"/>
              <a:t>‹#›</a:t>
            </a:fld>
            <a:endParaRPr sz="600">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 title and description">
    <p:spTree>
      <p:nvGrpSpPr>
        <p:cNvPr id="140" name="Shape 140"/>
        <p:cNvGrpSpPr/>
        <p:nvPr/>
      </p:nvGrpSpPr>
      <p:grpSpPr>
        <a:xfrm>
          <a:off x="0" y="0"/>
          <a:ext cx="0" cy="0"/>
          <a:chOff x="0" y="0"/>
          <a:chExt cx="0" cy="0"/>
        </a:xfrm>
      </p:grpSpPr>
      <p:sp>
        <p:nvSpPr>
          <p:cNvPr id="141" name="Google Shape;141;p30"/>
          <p:cNvSpPr txBox="1"/>
          <p:nvPr>
            <p:ph type="title"/>
          </p:nvPr>
        </p:nvSpPr>
        <p:spPr>
          <a:xfrm>
            <a:off x="265500" y="1532099"/>
            <a:ext cx="4045200" cy="15645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2A3990"/>
              </a:buClr>
              <a:buSzPts val="1400"/>
              <a:buFont typeface="Roboto"/>
              <a:buNone/>
              <a:defRPr b="1" i="0" sz="4200" u="none" cap="none" strike="noStrike">
                <a:solidFill>
                  <a:srgbClr val="2A3990"/>
                </a:solidFill>
                <a:latin typeface="Roboto"/>
                <a:ea typeface="Roboto"/>
                <a:cs typeface="Roboto"/>
                <a:sym typeface="Roboto"/>
              </a:defRPr>
            </a:lvl1pPr>
            <a:lvl2pPr indent="0" lvl="1" marL="0" marR="0" rtl="0" algn="l">
              <a:lnSpc>
                <a:spcPct val="100000"/>
              </a:lnSpc>
              <a:spcBef>
                <a:spcPts val="0"/>
              </a:spcBef>
              <a:spcAft>
                <a:spcPts val="0"/>
              </a:spcAft>
              <a:buClr>
                <a:srgbClr val="000000"/>
              </a:buClr>
              <a:buSzPts val="1400"/>
              <a:buFont typeface="Arial"/>
              <a:buNone/>
              <a:defRPr b="0" i="0" sz="28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28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28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28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28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28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28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2800" u="none" cap="none" strike="noStrike">
                <a:solidFill>
                  <a:srgbClr val="000000"/>
                </a:solidFill>
                <a:latin typeface="Arial"/>
                <a:ea typeface="Arial"/>
                <a:cs typeface="Arial"/>
                <a:sym typeface="Arial"/>
              </a:defRPr>
            </a:lvl9pPr>
          </a:lstStyle>
          <a:p/>
        </p:txBody>
      </p:sp>
      <p:sp>
        <p:nvSpPr>
          <p:cNvPr id="142" name="Google Shape;142;p30"/>
          <p:cNvSpPr txBox="1"/>
          <p:nvPr>
            <p:ph idx="1" type="body"/>
          </p:nvPr>
        </p:nvSpPr>
        <p:spPr>
          <a:xfrm>
            <a:off x="265500" y="3150001"/>
            <a:ext cx="4045200" cy="12693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434343"/>
              </a:buClr>
              <a:buSzPts val="1400"/>
              <a:buFont typeface="Roboto"/>
              <a:buNone/>
              <a:defRPr b="0" i="0" sz="2100" u="none" cap="none" strike="noStrike">
                <a:solidFill>
                  <a:srgbClr val="434343"/>
                </a:solidFill>
                <a:latin typeface="Roboto"/>
                <a:ea typeface="Roboto"/>
                <a:cs typeface="Roboto"/>
                <a:sym typeface="Roboto"/>
              </a:defRPr>
            </a:lvl1pPr>
            <a:lvl2pPr indent="-228600" lvl="1" marL="914400" marR="0" rtl="0" algn="ctr">
              <a:lnSpc>
                <a:spcPct val="100000"/>
              </a:lnSpc>
              <a:spcBef>
                <a:spcPts val="0"/>
              </a:spcBef>
              <a:spcAft>
                <a:spcPts val="0"/>
              </a:spcAft>
              <a:buClr>
                <a:srgbClr val="434343"/>
              </a:buClr>
              <a:buSzPts val="1400"/>
              <a:buFont typeface="Roboto"/>
              <a:buNone/>
              <a:defRPr b="0" i="0" sz="2100" u="none" cap="none" strike="noStrike">
                <a:solidFill>
                  <a:srgbClr val="434343"/>
                </a:solidFill>
                <a:latin typeface="Roboto"/>
                <a:ea typeface="Roboto"/>
                <a:cs typeface="Roboto"/>
                <a:sym typeface="Roboto"/>
              </a:defRPr>
            </a:lvl2pPr>
            <a:lvl3pPr indent="-228600" lvl="2" marL="1371600" marR="0" rtl="0" algn="ctr">
              <a:lnSpc>
                <a:spcPct val="100000"/>
              </a:lnSpc>
              <a:spcBef>
                <a:spcPts val="0"/>
              </a:spcBef>
              <a:spcAft>
                <a:spcPts val="0"/>
              </a:spcAft>
              <a:buClr>
                <a:srgbClr val="434343"/>
              </a:buClr>
              <a:buSzPts val="1400"/>
              <a:buFont typeface="Roboto"/>
              <a:buNone/>
              <a:defRPr b="0" i="0" sz="2100" u="none" cap="none" strike="noStrike">
                <a:solidFill>
                  <a:srgbClr val="434343"/>
                </a:solidFill>
                <a:latin typeface="Roboto"/>
                <a:ea typeface="Roboto"/>
                <a:cs typeface="Roboto"/>
                <a:sym typeface="Roboto"/>
              </a:defRPr>
            </a:lvl3pPr>
            <a:lvl4pPr indent="-228600" lvl="3" marL="1828800" marR="0" rtl="0" algn="ctr">
              <a:lnSpc>
                <a:spcPct val="100000"/>
              </a:lnSpc>
              <a:spcBef>
                <a:spcPts val="0"/>
              </a:spcBef>
              <a:spcAft>
                <a:spcPts val="0"/>
              </a:spcAft>
              <a:buClr>
                <a:srgbClr val="434343"/>
              </a:buClr>
              <a:buSzPts val="1400"/>
              <a:buFont typeface="Roboto"/>
              <a:buNone/>
              <a:defRPr b="0" i="0" sz="2100" u="none" cap="none" strike="noStrike">
                <a:solidFill>
                  <a:srgbClr val="434343"/>
                </a:solidFill>
                <a:latin typeface="Roboto"/>
                <a:ea typeface="Roboto"/>
                <a:cs typeface="Roboto"/>
                <a:sym typeface="Roboto"/>
              </a:defRPr>
            </a:lvl4pPr>
            <a:lvl5pPr indent="-228600" lvl="4" marL="2286000" marR="0" rtl="0" algn="ctr">
              <a:lnSpc>
                <a:spcPct val="100000"/>
              </a:lnSpc>
              <a:spcBef>
                <a:spcPts val="0"/>
              </a:spcBef>
              <a:spcAft>
                <a:spcPts val="0"/>
              </a:spcAft>
              <a:buClr>
                <a:srgbClr val="434343"/>
              </a:buClr>
              <a:buSzPts val="1400"/>
              <a:buFont typeface="Roboto"/>
              <a:buNone/>
              <a:defRPr b="0" i="0" sz="2100" u="none" cap="none" strike="noStrike">
                <a:solidFill>
                  <a:srgbClr val="434343"/>
                </a:solidFill>
                <a:latin typeface="Roboto"/>
                <a:ea typeface="Roboto"/>
                <a:cs typeface="Roboto"/>
                <a:sym typeface="Roboto"/>
              </a:defRPr>
            </a:lvl5pPr>
            <a:lvl6pPr indent="-342900" lvl="5" marL="27432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6pPr>
            <a:lvl7pPr indent="-342900" lvl="6" marL="32004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7pPr>
            <a:lvl8pPr indent="-342900" lvl="7" marL="36576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8pPr>
            <a:lvl9pPr indent="-342900" lvl="8" marL="41148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9pPr>
          </a:lstStyle>
          <a:p/>
        </p:txBody>
      </p:sp>
      <p:sp>
        <p:nvSpPr>
          <p:cNvPr id="143" name="Google Shape;143;p30"/>
          <p:cNvSpPr txBox="1"/>
          <p:nvPr>
            <p:ph idx="2" type="body"/>
          </p:nvPr>
        </p:nvSpPr>
        <p:spPr>
          <a:xfrm>
            <a:off x="4939500" y="724199"/>
            <a:ext cx="3837000" cy="3695100"/>
          </a:xfrm>
          <a:prstGeom prst="rect">
            <a:avLst/>
          </a:prstGeom>
          <a:noFill/>
          <a:ln>
            <a:noFill/>
          </a:ln>
        </p:spPr>
        <p:txBody>
          <a:bodyPr anchorCtr="0" anchor="ctr" bIns="91425" lIns="91425" spcFirstLastPara="1" rIns="91425" wrap="square" tIns="91425">
            <a:noAutofit/>
          </a:bodyPr>
          <a:lstStyle>
            <a:lvl1pPr indent="-342900" lvl="0" marL="4572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1pPr>
            <a:lvl2pPr indent="-342900" lvl="1" marL="9144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2pPr>
            <a:lvl3pPr indent="-342900" lvl="2" marL="13716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3pPr>
            <a:lvl4pPr indent="-342900" lvl="3" marL="18288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4pPr>
            <a:lvl5pPr indent="-342900" lvl="4" marL="22860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5pPr>
            <a:lvl6pPr indent="-342900" lvl="5" marL="27432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6pPr>
            <a:lvl7pPr indent="-342900" lvl="6" marL="32004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7pPr>
            <a:lvl8pPr indent="-342900" lvl="7" marL="36576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8pPr>
            <a:lvl9pPr indent="-342900" lvl="8" marL="4114800" marR="0" rtl="0" algn="l">
              <a:lnSpc>
                <a:spcPct val="115000"/>
              </a:lnSpc>
              <a:spcBef>
                <a:spcPts val="160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9pPr>
          </a:lstStyle>
          <a:p/>
        </p:txBody>
      </p:sp>
      <p:sp>
        <p:nvSpPr>
          <p:cNvPr id="144" name="Google Shape;144;p30"/>
          <p:cNvSpPr txBox="1"/>
          <p:nvPr>
            <p:ph idx="12" type="sldNum"/>
          </p:nvPr>
        </p:nvSpPr>
        <p:spPr>
          <a:xfrm>
            <a:off x="8460424" y="4749125"/>
            <a:ext cx="340800" cy="330900"/>
          </a:xfrm>
          <a:prstGeom prst="rect">
            <a:avLst/>
          </a:prstGeom>
          <a:noFill/>
          <a:ln>
            <a:noFill/>
          </a:ln>
        </p:spPr>
        <p:txBody>
          <a:bodyPr anchorCtr="0" anchor="ctr" bIns="91400" lIns="91400" spcFirstLastPara="1" rIns="91400" wrap="square" tIns="91400">
            <a:noAutofit/>
          </a:bodyPr>
          <a:lstStyle>
            <a:lvl1pPr indent="0" lvl="0"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600">
              <a:solidFill>
                <a:schemeClr val="dk1"/>
              </a:solidFill>
            </a:endParaRPr>
          </a:p>
        </p:txBody>
      </p:sp>
      <p:sp>
        <p:nvSpPr>
          <p:cNvPr id="145" name="Google Shape;145;p30"/>
          <p:cNvSpPr txBox="1"/>
          <p:nvPr>
            <p:ph idx="3" type="sldNum"/>
          </p:nvPr>
        </p:nvSpPr>
        <p:spPr>
          <a:xfrm>
            <a:off x="8612824" y="4901525"/>
            <a:ext cx="340800" cy="330900"/>
          </a:xfrm>
          <a:prstGeom prst="rect">
            <a:avLst/>
          </a:prstGeom>
          <a:noFill/>
          <a:ln>
            <a:noFill/>
          </a:ln>
        </p:spPr>
        <p:txBody>
          <a:bodyPr anchorCtr="0" anchor="ctr" bIns="91400" lIns="91400" spcFirstLastPara="1" rIns="91400" wrap="square" tIns="91400">
            <a:noAutofit/>
          </a:bodyPr>
          <a:lstStyle>
            <a:lvl1pPr indent="0" lvl="0"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1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600">
              <a:solidFill>
                <a:schemeClr val="dk1"/>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3 1">
  <p:cSld name="CUSTOM_1_1_1">
    <p:bg>
      <p:bgPr>
        <a:solidFill>
          <a:srgbClr val="F5F6F1"/>
        </a:solidFill>
      </p:bgPr>
    </p:bg>
    <p:spTree>
      <p:nvGrpSpPr>
        <p:cNvPr id="146" name="Shape 146"/>
        <p:cNvGrpSpPr/>
        <p:nvPr/>
      </p:nvGrpSpPr>
      <p:grpSpPr>
        <a:xfrm>
          <a:off x="0" y="0"/>
          <a:ext cx="0" cy="0"/>
          <a:chOff x="0" y="0"/>
          <a:chExt cx="0" cy="0"/>
        </a:xfrm>
      </p:grpSpPr>
      <p:sp>
        <p:nvSpPr>
          <p:cNvPr id="147" name="Google Shape;147;p31"/>
          <p:cNvSpPr txBox="1"/>
          <p:nvPr>
            <p:ph type="title"/>
          </p:nvPr>
        </p:nvSpPr>
        <p:spPr>
          <a:xfrm>
            <a:off x="1029325" y="1279875"/>
            <a:ext cx="7084200" cy="1871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6200">
                <a:solidFill>
                  <a:srgbClr val="EEEEEE"/>
                </a:solidFill>
                <a:latin typeface="Helvetica Neue Light"/>
                <a:ea typeface="Helvetica Neue Light"/>
                <a:cs typeface="Helvetica Neue Light"/>
                <a:sym typeface="Helvetica Neue Light"/>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48" name="Shape 148"/>
        <p:cNvGrpSpPr/>
        <p:nvPr/>
      </p:nvGrpSpPr>
      <p:grpSpPr>
        <a:xfrm>
          <a:off x="0" y="0"/>
          <a:ext cx="0" cy="0"/>
          <a:chOff x="0" y="0"/>
          <a:chExt cx="0" cy="0"/>
        </a:xfrm>
      </p:grpSpPr>
      <p:sp>
        <p:nvSpPr>
          <p:cNvPr id="149" name="Google Shape;149;p32"/>
          <p:cNvSpPr txBox="1"/>
          <p:nvPr>
            <p:ph type="title"/>
          </p:nvPr>
        </p:nvSpPr>
        <p:spPr>
          <a:xfrm>
            <a:off x="311700" y="257600"/>
            <a:ext cx="8520600" cy="6078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b="1"/>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50" name="Google Shape;150;p32"/>
          <p:cNvSpPr txBox="1"/>
          <p:nvPr>
            <p:ph idx="1" type="body"/>
          </p:nvPr>
        </p:nvSpPr>
        <p:spPr>
          <a:xfrm>
            <a:off x="311700" y="1229975"/>
            <a:ext cx="3999900" cy="33390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51" name="Google Shape;151;p32"/>
          <p:cNvSpPr txBox="1"/>
          <p:nvPr>
            <p:ph idx="2" type="body"/>
          </p:nvPr>
        </p:nvSpPr>
        <p:spPr>
          <a:xfrm>
            <a:off x="4832400" y="1229975"/>
            <a:ext cx="3999900" cy="33390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pic>
        <p:nvPicPr>
          <p:cNvPr descr="logo-full-v.png" id="152" name="Google Shape;152;p32"/>
          <p:cNvPicPr preferRelativeResize="0"/>
          <p:nvPr/>
        </p:nvPicPr>
        <p:blipFill>
          <a:blip r:embed="rId2">
            <a:alphaModFix/>
          </a:blip>
          <a:stretch>
            <a:fillRect/>
          </a:stretch>
        </p:blipFill>
        <p:spPr>
          <a:xfrm>
            <a:off x="99685" y="4812890"/>
            <a:ext cx="665224" cy="240450"/>
          </a:xfrm>
          <a:prstGeom prst="rect">
            <a:avLst/>
          </a:prstGeom>
          <a:noFill/>
          <a:ln>
            <a:noFill/>
          </a:ln>
        </p:spPr>
      </p:pic>
      <p:sp>
        <p:nvSpPr>
          <p:cNvPr id="153" name="Google Shape;153;p32"/>
          <p:cNvSpPr txBox="1"/>
          <p:nvPr>
            <p:ph idx="12" type="sldNum"/>
          </p:nvPr>
        </p:nvSpPr>
        <p:spPr>
          <a:xfrm>
            <a:off x="8460425" y="4760472"/>
            <a:ext cx="548700" cy="2844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54" name="Google Shape;154;p32"/>
          <p:cNvSpPr/>
          <p:nvPr/>
        </p:nvSpPr>
        <p:spPr>
          <a:xfrm>
            <a:off x="2743200" y="4874986"/>
            <a:ext cx="3657600" cy="198900"/>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7F7F7F"/>
              </a:buClr>
              <a:buSzPts val="800"/>
              <a:buFont typeface="Open Sans"/>
              <a:buNone/>
            </a:pPr>
            <a:r>
              <a:rPr b="0" i="0" lang="en" sz="800" u="none" cap="none" strike="noStrike">
                <a:solidFill>
                  <a:srgbClr val="7F7F7F"/>
                </a:solidFill>
                <a:latin typeface="Roboto"/>
                <a:ea typeface="Roboto"/>
                <a:cs typeface="Roboto"/>
                <a:sym typeface="Roboto"/>
              </a:rPr>
              <a:t>© 2018 ConsenSys - Confidential</a:t>
            </a:r>
            <a:endParaRPr b="0" i="0" sz="1400" u="none" cap="none" strike="noStrike">
              <a:solidFill>
                <a:srgbClr val="000000"/>
              </a:solidFill>
              <a:latin typeface="Roboto"/>
              <a:ea typeface="Roboto"/>
              <a:cs typeface="Roboto"/>
              <a:sym typeface="Robo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ck Gradient copy 1" type="tx">
  <p:cSld name="TITLE_AND_BODY">
    <p:spTree>
      <p:nvGrpSpPr>
        <p:cNvPr id="155" name="Shape 155"/>
        <p:cNvGrpSpPr/>
        <p:nvPr/>
      </p:nvGrpSpPr>
      <p:grpSpPr>
        <a:xfrm>
          <a:off x="0" y="0"/>
          <a:ext cx="0" cy="0"/>
          <a:chOff x="0" y="0"/>
          <a:chExt cx="0" cy="0"/>
        </a:xfrm>
      </p:grpSpPr>
      <p:pic>
        <p:nvPicPr>
          <p:cNvPr id="156" name="Google Shape;156;p33"/>
          <p:cNvPicPr preferRelativeResize="0"/>
          <p:nvPr/>
        </p:nvPicPr>
        <p:blipFill rotWithShape="1">
          <a:blip r:embed="rId2">
            <a:alphaModFix/>
          </a:blip>
          <a:srcRect b="0" l="0" r="0" t="0"/>
          <a:stretch/>
        </p:blipFill>
        <p:spPr>
          <a:xfrm>
            <a:off x="4275" y="4453"/>
            <a:ext cx="9140700" cy="5134500"/>
          </a:xfrm>
          <a:prstGeom prst="rect">
            <a:avLst/>
          </a:prstGeom>
          <a:noFill/>
          <a:ln>
            <a:noFill/>
          </a:ln>
        </p:spPr>
      </p:pic>
      <p:sp>
        <p:nvSpPr>
          <p:cNvPr id="157" name="Google Shape;157;p33"/>
          <p:cNvSpPr txBox="1"/>
          <p:nvPr>
            <p:ph idx="12" type="sldNum"/>
          </p:nvPr>
        </p:nvSpPr>
        <p:spPr>
          <a:xfrm>
            <a:off x="4488656" y="4910138"/>
            <a:ext cx="157200" cy="1716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1pPr>
            <a:lvl2pPr indent="0" lvl="1"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2pPr>
            <a:lvl3pPr indent="0" lvl="2"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3pPr>
            <a:lvl4pPr indent="0" lvl="3"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4pPr>
            <a:lvl5pPr indent="0" lvl="4"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5pPr>
            <a:lvl6pPr indent="0" lvl="5"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6pPr>
            <a:lvl7pPr indent="0" lvl="6"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7pPr>
            <a:lvl8pPr indent="0" lvl="7"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8pPr>
            <a:lvl9pPr indent="0" lvl="8"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
              <a:t>‹#›</a:t>
            </a:fld>
            <a:endParaRPr sz="600">
              <a:solidFill>
                <a:schemeClr val="dk1"/>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ck Gradient copy 2">
  <p:cSld name="Black Gradient copy 2">
    <p:spTree>
      <p:nvGrpSpPr>
        <p:cNvPr id="158" name="Shape 158"/>
        <p:cNvGrpSpPr/>
        <p:nvPr/>
      </p:nvGrpSpPr>
      <p:grpSpPr>
        <a:xfrm>
          <a:off x="0" y="0"/>
          <a:ext cx="0" cy="0"/>
          <a:chOff x="0" y="0"/>
          <a:chExt cx="0" cy="0"/>
        </a:xfrm>
      </p:grpSpPr>
      <p:pic>
        <p:nvPicPr>
          <p:cNvPr id="159" name="Google Shape;159;p34"/>
          <p:cNvPicPr preferRelativeResize="0"/>
          <p:nvPr/>
        </p:nvPicPr>
        <p:blipFill rotWithShape="1">
          <a:blip r:embed="rId2">
            <a:alphaModFix/>
          </a:blip>
          <a:srcRect b="0" l="0" r="556" t="0"/>
          <a:stretch/>
        </p:blipFill>
        <p:spPr>
          <a:xfrm>
            <a:off x="-12768" y="-2815"/>
            <a:ext cx="9169500" cy="5182200"/>
          </a:xfrm>
          <a:prstGeom prst="rect">
            <a:avLst/>
          </a:prstGeom>
          <a:noFill/>
          <a:ln>
            <a:noFill/>
          </a:ln>
        </p:spPr>
      </p:pic>
      <p:sp>
        <p:nvSpPr>
          <p:cNvPr id="160" name="Google Shape;160;p34"/>
          <p:cNvSpPr txBox="1"/>
          <p:nvPr>
            <p:ph idx="12" type="sldNum"/>
          </p:nvPr>
        </p:nvSpPr>
        <p:spPr>
          <a:xfrm>
            <a:off x="4488656" y="4910138"/>
            <a:ext cx="157200" cy="1716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1pPr>
            <a:lvl2pPr indent="0" lvl="1"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2pPr>
            <a:lvl3pPr indent="0" lvl="2"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3pPr>
            <a:lvl4pPr indent="0" lvl="3"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4pPr>
            <a:lvl5pPr indent="0" lvl="4"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5pPr>
            <a:lvl6pPr indent="0" lvl="5"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6pPr>
            <a:lvl7pPr indent="0" lvl="6"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7pPr>
            <a:lvl8pPr indent="0" lvl="7"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8pPr>
            <a:lvl9pPr indent="0" lvl="8"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
              <a:t>‹#›</a:t>
            </a:fld>
            <a:endParaRPr sz="600">
              <a:solidFill>
                <a:schemeClr val="dk1"/>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ck Gradient">
  <p:cSld name="Black Gradient">
    <p:spTree>
      <p:nvGrpSpPr>
        <p:cNvPr id="161" name="Shape 161"/>
        <p:cNvGrpSpPr/>
        <p:nvPr/>
      </p:nvGrpSpPr>
      <p:grpSpPr>
        <a:xfrm>
          <a:off x="0" y="0"/>
          <a:ext cx="0" cy="0"/>
          <a:chOff x="0" y="0"/>
          <a:chExt cx="0" cy="0"/>
        </a:xfrm>
      </p:grpSpPr>
      <p:sp>
        <p:nvSpPr>
          <p:cNvPr id="162" name="Google Shape;162;p35"/>
          <p:cNvSpPr txBox="1"/>
          <p:nvPr>
            <p:ph idx="12" type="sldNum"/>
          </p:nvPr>
        </p:nvSpPr>
        <p:spPr>
          <a:xfrm>
            <a:off x="4488656" y="4910138"/>
            <a:ext cx="157200" cy="1716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1pPr>
            <a:lvl2pPr indent="0" lvl="1"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2pPr>
            <a:lvl3pPr indent="0" lvl="2"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3pPr>
            <a:lvl4pPr indent="0" lvl="3"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4pPr>
            <a:lvl5pPr indent="0" lvl="4"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5pPr>
            <a:lvl6pPr indent="0" lvl="5"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6pPr>
            <a:lvl7pPr indent="0" lvl="6"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7pPr>
            <a:lvl8pPr indent="0" lvl="7"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8pPr>
            <a:lvl9pPr indent="0" lvl="8" marL="0" marR="0" rtl="0" algn="ctr">
              <a:lnSpc>
                <a:spcPct val="100000"/>
              </a:lnSpc>
              <a:spcBef>
                <a:spcPts val="0"/>
              </a:spcBef>
              <a:spcAft>
                <a:spcPts val="0"/>
              </a:spcAft>
              <a:buClr>
                <a:srgbClr val="000000"/>
              </a:buClr>
              <a:buFont typeface="Gill Sans"/>
              <a:buNone/>
              <a:defRPr b="0" i="0" sz="900" u="none" cap="none" strike="noStrike">
                <a:solidFill>
                  <a:srgbClr val="000000"/>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
              <a:t>‹#›</a:t>
            </a:fld>
            <a:endParaRPr sz="600">
              <a:solidFill>
                <a:schemeClr val="dk1"/>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LT" type="title">
  <p:cSld name="TITLE">
    <p:bg>
      <p:bgPr>
        <a:blipFill>
          <a:blip r:embed="rId2">
            <a:alphaModFix/>
          </a:blip>
          <a:stretch>
            <a:fillRect/>
          </a:stretch>
        </a:blipFill>
      </p:bgPr>
    </p:bg>
    <p:spTree>
      <p:nvGrpSpPr>
        <p:cNvPr id="167" name="Shape 167"/>
        <p:cNvGrpSpPr/>
        <p:nvPr/>
      </p:nvGrpSpPr>
      <p:grpSpPr>
        <a:xfrm>
          <a:off x="0" y="0"/>
          <a:ext cx="0" cy="0"/>
          <a:chOff x="0" y="0"/>
          <a:chExt cx="0" cy="0"/>
        </a:xfrm>
      </p:grpSpPr>
      <p:sp>
        <p:nvSpPr>
          <p:cNvPr id="168" name="Google Shape;168;p37"/>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69" name="Google Shape;169;p37"/>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Font typeface="Work Sans Light"/>
              <a:buNone/>
              <a:defRPr sz="2400">
                <a:solidFill>
                  <a:schemeClr val="lt1"/>
                </a:solidFill>
                <a:latin typeface="Work Sans Light"/>
                <a:ea typeface="Work Sans Light"/>
                <a:cs typeface="Work Sans Light"/>
                <a:sym typeface="Work Sans Light"/>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170" name="Google Shape;170;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cxnSp>
        <p:nvCxnSpPr>
          <p:cNvPr id="171" name="Google Shape;171;p37"/>
          <p:cNvCxnSpPr/>
          <p:nvPr/>
        </p:nvCxnSpPr>
        <p:spPr>
          <a:xfrm>
            <a:off x="628175" y="3033725"/>
            <a:ext cx="1485900" cy="0"/>
          </a:xfrm>
          <a:prstGeom prst="straightConnector1">
            <a:avLst/>
          </a:prstGeom>
          <a:noFill/>
          <a:ln cap="flat" cmpd="sng" w="19050">
            <a:solidFill>
              <a:srgbClr val="FF10C0"/>
            </a:solidFill>
            <a:prstDash val="solid"/>
            <a:round/>
            <a:headEnd len="med" w="med" type="none"/>
            <a:tailEnd len="med" w="med" type="none"/>
          </a:ln>
        </p:spPr>
      </p:cxnSp>
      <p:cxnSp>
        <p:nvCxnSpPr>
          <p:cNvPr id="172" name="Google Shape;172;p37"/>
          <p:cNvCxnSpPr/>
          <p:nvPr/>
        </p:nvCxnSpPr>
        <p:spPr>
          <a:xfrm>
            <a:off x="2114075" y="3033725"/>
            <a:ext cx="1485900" cy="0"/>
          </a:xfrm>
          <a:prstGeom prst="straightConnector1">
            <a:avLst/>
          </a:prstGeom>
          <a:noFill/>
          <a:ln cap="flat" cmpd="sng" w="19050">
            <a:solidFill>
              <a:srgbClr val="04F6C9"/>
            </a:solidFill>
            <a:prstDash val="solid"/>
            <a:round/>
            <a:headEnd len="med" w="med" type="none"/>
            <a:tailEnd len="med" w="med" type="none"/>
          </a:ln>
        </p:spPr>
      </p:cxnSp>
      <p:cxnSp>
        <p:nvCxnSpPr>
          <p:cNvPr id="173" name="Google Shape;173;p37"/>
          <p:cNvCxnSpPr/>
          <p:nvPr/>
        </p:nvCxnSpPr>
        <p:spPr>
          <a:xfrm>
            <a:off x="3568525" y="3033725"/>
            <a:ext cx="1485900" cy="0"/>
          </a:xfrm>
          <a:prstGeom prst="straightConnector1">
            <a:avLst/>
          </a:prstGeom>
          <a:noFill/>
          <a:ln cap="flat" cmpd="sng" w="19050">
            <a:solidFill>
              <a:srgbClr val="EEFC4B"/>
            </a:solidFill>
            <a:prstDash val="solid"/>
            <a:round/>
            <a:headEnd len="med" w="med" type="none"/>
            <a:tailEnd len="med" w="med" type="none"/>
          </a:ln>
        </p:spPr>
      </p:cxnSp>
      <p:pic>
        <p:nvPicPr>
          <p:cNvPr descr="Shape 957" id="174" name="Google Shape;174;p37"/>
          <p:cNvPicPr preferRelativeResize="0"/>
          <p:nvPr/>
        </p:nvPicPr>
        <p:blipFill rotWithShape="1">
          <a:blip r:embed="rId3">
            <a:alphaModFix/>
          </a:blip>
          <a:srcRect b="0" l="0" r="0" t="0"/>
          <a:stretch/>
        </p:blipFill>
        <p:spPr>
          <a:xfrm>
            <a:off x="628175" y="4376325"/>
            <a:ext cx="1448718" cy="39360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LT 2">
  <p:cSld name="TITLE_2">
    <p:bg>
      <p:bgPr>
        <a:blipFill>
          <a:blip r:embed="rId2">
            <a:alphaModFix/>
          </a:blip>
          <a:stretch>
            <a:fillRect/>
          </a:stretch>
        </a:blipFill>
      </p:bgPr>
    </p:bg>
    <p:spTree>
      <p:nvGrpSpPr>
        <p:cNvPr id="175" name="Shape 175"/>
        <p:cNvGrpSpPr/>
        <p:nvPr/>
      </p:nvGrpSpPr>
      <p:grpSpPr>
        <a:xfrm>
          <a:off x="0" y="0"/>
          <a:ext cx="0" cy="0"/>
          <a:chOff x="0" y="0"/>
          <a:chExt cx="0" cy="0"/>
        </a:xfrm>
      </p:grpSpPr>
      <p:sp>
        <p:nvSpPr>
          <p:cNvPr id="176" name="Google Shape;176;p38"/>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77" name="Google Shape;177;p38"/>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Font typeface="Work Sans Light"/>
              <a:buNone/>
              <a:defRPr sz="2400">
                <a:solidFill>
                  <a:schemeClr val="lt1"/>
                </a:solidFill>
                <a:latin typeface="Work Sans Light"/>
                <a:ea typeface="Work Sans Light"/>
                <a:cs typeface="Work Sans Light"/>
                <a:sym typeface="Work Sans Light"/>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178" name="Google Shape;178;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cxnSp>
        <p:nvCxnSpPr>
          <p:cNvPr id="179" name="Google Shape;179;p38"/>
          <p:cNvCxnSpPr/>
          <p:nvPr/>
        </p:nvCxnSpPr>
        <p:spPr>
          <a:xfrm>
            <a:off x="628175" y="3033725"/>
            <a:ext cx="1485900" cy="0"/>
          </a:xfrm>
          <a:prstGeom prst="straightConnector1">
            <a:avLst/>
          </a:prstGeom>
          <a:noFill/>
          <a:ln cap="flat" cmpd="sng" w="19050">
            <a:solidFill>
              <a:srgbClr val="FF10C0"/>
            </a:solidFill>
            <a:prstDash val="solid"/>
            <a:round/>
            <a:headEnd len="med" w="med" type="none"/>
            <a:tailEnd len="med" w="med" type="none"/>
          </a:ln>
        </p:spPr>
      </p:cxnSp>
      <p:cxnSp>
        <p:nvCxnSpPr>
          <p:cNvPr id="180" name="Google Shape;180;p38"/>
          <p:cNvCxnSpPr/>
          <p:nvPr/>
        </p:nvCxnSpPr>
        <p:spPr>
          <a:xfrm>
            <a:off x="2114075" y="3033725"/>
            <a:ext cx="1485900" cy="0"/>
          </a:xfrm>
          <a:prstGeom prst="straightConnector1">
            <a:avLst/>
          </a:prstGeom>
          <a:noFill/>
          <a:ln cap="flat" cmpd="sng" w="19050">
            <a:solidFill>
              <a:srgbClr val="04F6C9"/>
            </a:solidFill>
            <a:prstDash val="solid"/>
            <a:round/>
            <a:headEnd len="med" w="med" type="none"/>
            <a:tailEnd len="med" w="med" type="none"/>
          </a:ln>
        </p:spPr>
      </p:cxnSp>
      <p:cxnSp>
        <p:nvCxnSpPr>
          <p:cNvPr id="181" name="Google Shape;181;p38"/>
          <p:cNvCxnSpPr/>
          <p:nvPr/>
        </p:nvCxnSpPr>
        <p:spPr>
          <a:xfrm>
            <a:off x="3568525" y="3033725"/>
            <a:ext cx="1485900" cy="0"/>
          </a:xfrm>
          <a:prstGeom prst="straightConnector1">
            <a:avLst/>
          </a:prstGeom>
          <a:noFill/>
          <a:ln cap="flat" cmpd="sng" w="19050">
            <a:solidFill>
              <a:srgbClr val="EEFC4B"/>
            </a:solidFill>
            <a:prstDash val="solid"/>
            <a:round/>
            <a:headEnd len="med" w="med" type="none"/>
            <a:tailEnd len="med" w="med" type="none"/>
          </a:ln>
        </p:spPr>
      </p:cxnSp>
      <p:pic>
        <p:nvPicPr>
          <p:cNvPr descr="Shape 957" id="182" name="Google Shape;182;p38"/>
          <p:cNvPicPr preferRelativeResize="0"/>
          <p:nvPr/>
        </p:nvPicPr>
        <p:blipFill rotWithShape="1">
          <a:blip r:embed="rId3">
            <a:alphaModFix/>
          </a:blip>
          <a:srcRect b="0" l="0" r="0" t="0"/>
          <a:stretch/>
        </p:blipFill>
        <p:spPr>
          <a:xfrm>
            <a:off x="628175" y="4376325"/>
            <a:ext cx="1448718" cy="39360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TITLE_1">
    <p:bg>
      <p:bgPr>
        <a:blipFill>
          <a:blip r:embed="rId2">
            <a:alphaModFix/>
          </a:blip>
          <a:stretch>
            <a:fillRect/>
          </a:stretch>
        </a:blipFill>
      </p:bgPr>
    </p:bg>
    <p:spTree>
      <p:nvGrpSpPr>
        <p:cNvPr id="183" name="Shape 183"/>
        <p:cNvGrpSpPr/>
        <p:nvPr/>
      </p:nvGrpSpPr>
      <p:grpSpPr>
        <a:xfrm>
          <a:off x="0" y="0"/>
          <a:ext cx="0" cy="0"/>
          <a:chOff x="0" y="0"/>
          <a:chExt cx="0" cy="0"/>
        </a:xfrm>
      </p:grpSpPr>
      <p:sp>
        <p:nvSpPr>
          <p:cNvPr id="184" name="Google Shape;184;p39"/>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85" name="Google Shape;185;p39"/>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Font typeface="Work Sans Light"/>
              <a:buNone/>
              <a:defRPr sz="2400">
                <a:solidFill>
                  <a:schemeClr val="lt1"/>
                </a:solidFill>
                <a:latin typeface="Work Sans Light"/>
                <a:ea typeface="Work Sans Light"/>
                <a:cs typeface="Work Sans Light"/>
                <a:sym typeface="Work Sans Light"/>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186" name="Google Shape;186;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Shape 957" id="187" name="Google Shape;187;p39"/>
          <p:cNvPicPr preferRelativeResize="0"/>
          <p:nvPr/>
        </p:nvPicPr>
        <p:blipFill rotWithShape="1">
          <a:blip r:embed="rId3">
            <a:alphaModFix/>
          </a:blip>
          <a:srcRect b="0" l="0" r="0" t="0"/>
          <a:stretch/>
        </p:blipFill>
        <p:spPr>
          <a:xfrm>
            <a:off x="628175" y="4376325"/>
            <a:ext cx="1448718" cy="39360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genda">
  <p:cSld name="TITLE_1_2">
    <p:bg>
      <p:bgPr>
        <a:blipFill>
          <a:blip r:embed="rId2">
            <a:alphaModFix/>
          </a:blip>
          <a:stretch>
            <a:fillRect/>
          </a:stretch>
        </a:blipFill>
      </p:bgPr>
    </p:bg>
    <p:spTree>
      <p:nvGrpSpPr>
        <p:cNvPr id="188" name="Shape 188"/>
        <p:cNvGrpSpPr/>
        <p:nvPr/>
      </p:nvGrpSpPr>
      <p:grpSpPr>
        <a:xfrm>
          <a:off x="0" y="0"/>
          <a:ext cx="0" cy="0"/>
          <a:chOff x="0" y="0"/>
          <a:chExt cx="0" cy="0"/>
        </a:xfrm>
      </p:grpSpPr>
      <p:sp>
        <p:nvSpPr>
          <p:cNvPr id="189" name="Google Shape;189;p40"/>
          <p:cNvSpPr/>
          <p:nvPr/>
        </p:nvSpPr>
        <p:spPr>
          <a:xfrm>
            <a:off x="27125" y="0"/>
            <a:ext cx="9144000" cy="5184300"/>
          </a:xfrm>
          <a:prstGeom prst="rect">
            <a:avLst/>
          </a:prstGeom>
          <a:solidFill>
            <a:srgbClr val="1B245F">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0"/>
          <p:cNvSpPr txBox="1"/>
          <p:nvPr>
            <p:ph idx="1" type="subTitle"/>
          </p:nvPr>
        </p:nvSpPr>
        <p:spPr>
          <a:xfrm>
            <a:off x="510450" y="2003700"/>
            <a:ext cx="8123100" cy="2295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lt1"/>
              </a:buClr>
              <a:buSzPts val="2000"/>
              <a:buFont typeface="Work Sans ExtraLight"/>
              <a:buChar char="➔"/>
              <a:defRPr sz="2000">
                <a:solidFill>
                  <a:schemeClr val="lt1"/>
                </a:solidFill>
                <a:latin typeface="Work Sans ExtraLight"/>
                <a:ea typeface="Work Sans ExtraLight"/>
                <a:cs typeface="Work Sans ExtraLight"/>
                <a:sym typeface="Work Sans ExtraLight"/>
              </a:defRPr>
            </a:lvl1pPr>
            <a:lvl2pPr lvl="1" rtl="0">
              <a:lnSpc>
                <a:spcPct val="100000"/>
              </a:lnSpc>
              <a:spcBef>
                <a:spcPts val="0"/>
              </a:spcBef>
              <a:spcAft>
                <a:spcPts val="0"/>
              </a:spcAft>
              <a:buClr>
                <a:schemeClr val="lt1"/>
              </a:buClr>
              <a:buSzPts val="2400"/>
              <a:buChar char="◆"/>
              <a:defRPr sz="2400">
                <a:solidFill>
                  <a:schemeClr val="lt1"/>
                </a:solidFill>
              </a:defRPr>
            </a:lvl2pPr>
            <a:lvl3pPr lvl="2" rtl="0">
              <a:lnSpc>
                <a:spcPct val="100000"/>
              </a:lnSpc>
              <a:spcBef>
                <a:spcPts val="0"/>
              </a:spcBef>
              <a:spcAft>
                <a:spcPts val="0"/>
              </a:spcAft>
              <a:buClr>
                <a:schemeClr val="lt1"/>
              </a:buClr>
              <a:buSzPts val="2400"/>
              <a:buChar char="●"/>
              <a:defRPr sz="2400">
                <a:solidFill>
                  <a:schemeClr val="lt1"/>
                </a:solidFill>
              </a:defRPr>
            </a:lvl3pPr>
            <a:lvl4pPr lvl="3" rtl="0">
              <a:lnSpc>
                <a:spcPct val="100000"/>
              </a:lnSpc>
              <a:spcBef>
                <a:spcPts val="0"/>
              </a:spcBef>
              <a:spcAft>
                <a:spcPts val="0"/>
              </a:spcAft>
              <a:buClr>
                <a:schemeClr val="lt1"/>
              </a:buClr>
              <a:buSzPts val="2400"/>
              <a:buChar char="○"/>
              <a:defRPr sz="2400">
                <a:solidFill>
                  <a:schemeClr val="lt1"/>
                </a:solidFill>
              </a:defRPr>
            </a:lvl4pPr>
            <a:lvl5pPr lvl="4" rtl="0">
              <a:lnSpc>
                <a:spcPct val="100000"/>
              </a:lnSpc>
              <a:spcBef>
                <a:spcPts val="0"/>
              </a:spcBef>
              <a:spcAft>
                <a:spcPts val="0"/>
              </a:spcAft>
              <a:buClr>
                <a:schemeClr val="lt1"/>
              </a:buClr>
              <a:buSzPts val="2400"/>
              <a:buChar char="◆"/>
              <a:defRPr sz="2400">
                <a:solidFill>
                  <a:schemeClr val="lt1"/>
                </a:solidFill>
              </a:defRPr>
            </a:lvl5pPr>
            <a:lvl6pPr lvl="5" rtl="0">
              <a:lnSpc>
                <a:spcPct val="100000"/>
              </a:lnSpc>
              <a:spcBef>
                <a:spcPts val="0"/>
              </a:spcBef>
              <a:spcAft>
                <a:spcPts val="0"/>
              </a:spcAft>
              <a:buClr>
                <a:schemeClr val="lt1"/>
              </a:buClr>
              <a:buSzPts val="2400"/>
              <a:buChar char="●"/>
              <a:defRPr sz="2400">
                <a:solidFill>
                  <a:schemeClr val="lt1"/>
                </a:solidFill>
              </a:defRPr>
            </a:lvl6pPr>
            <a:lvl7pPr lvl="6" rtl="0">
              <a:lnSpc>
                <a:spcPct val="100000"/>
              </a:lnSpc>
              <a:spcBef>
                <a:spcPts val="0"/>
              </a:spcBef>
              <a:spcAft>
                <a:spcPts val="0"/>
              </a:spcAft>
              <a:buClr>
                <a:schemeClr val="lt1"/>
              </a:buClr>
              <a:buSzPts val="2400"/>
              <a:buChar char="○"/>
              <a:defRPr sz="2400">
                <a:solidFill>
                  <a:schemeClr val="lt1"/>
                </a:solidFill>
              </a:defRPr>
            </a:lvl7pPr>
            <a:lvl8pPr lvl="7" rtl="0">
              <a:lnSpc>
                <a:spcPct val="100000"/>
              </a:lnSpc>
              <a:spcBef>
                <a:spcPts val="0"/>
              </a:spcBef>
              <a:spcAft>
                <a:spcPts val="0"/>
              </a:spcAft>
              <a:buClr>
                <a:schemeClr val="lt1"/>
              </a:buClr>
              <a:buSzPts val="2400"/>
              <a:buChar char="◆"/>
              <a:defRPr sz="2400">
                <a:solidFill>
                  <a:schemeClr val="lt1"/>
                </a:solidFill>
              </a:defRPr>
            </a:lvl8pPr>
            <a:lvl9pPr lvl="8" rtl="0">
              <a:lnSpc>
                <a:spcPct val="100000"/>
              </a:lnSpc>
              <a:spcBef>
                <a:spcPts val="0"/>
              </a:spcBef>
              <a:spcAft>
                <a:spcPts val="0"/>
              </a:spcAft>
              <a:buClr>
                <a:schemeClr val="lt1"/>
              </a:buClr>
              <a:buSzPts val="2400"/>
              <a:buChar char="●"/>
              <a:defRPr sz="2400">
                <a:solidFill>
                  <a:schemeClr val="lt1"/>
                </a:solidFill>
              </a:defRPr>
            </a:lvl9pPr>
          </a:lstStyle>
          <a:p/>
        </p:txBody>
      </p:sp>
      <p:sp>
        <p:nvSpPr>
          <p:cNvPr id="191" name="Google Shape;191;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Shape 957" id="192" name="Google Shape;192;p40"/>
          <p:cNvPicPr preferRelativeResize="0"/>
          <p:nvPr/>
        </p:nvPicPr>
        <p:blipFill rotWithShape="1">
          <a:blip r:embed="rId3">
            <a:alphaModFix/>
          </a:blip>
          <a:srcRect b="0" l="0" r="0" t="0"/>
          <a:stretch/>
        </p:blipFill>
        <p:spPr>
          <a:xfrm>
            <a:off x="628175" y="4376325"/>
            <a:ext cx="1448718" cy="393600"/>
          </a:xfrm>
          <a:prstGeom prst="rect">
            <a:avLst/>
          </a:prstGeom>
          <a:noFill/>
          <a:ln>
            <a:noFill/>
          </a:ln>
        </p:spPr>
      </p:pic>
      <p:sp>
        <p:nvSpPr>
          <p:cNvPr id="193" name="Google Shape;193;p40"/>
          <p:cNvSpPr txBox="1"/>
          <p:nvPr>
            <p:ph type="ctrTitle"/>
          </p:nvPr>
        </p:nvSpPr>
        <p:spPr>
          <a:xfrm>
            <a:off x="510450" y="419100"/>
            <a:ext cx="8123100" cy="1584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osing">
  <p:cSld name="TITLE_1_1">
    <p:bg>
      <p:bgPr>
        <a:blipFill>
          <a:blip r:embed="rId2">
            <a:alphaModFix/>
          </a:blip>
          <a:stretch>
            <a:fillRect/>
          </a:stretch>
        </a:blipFill>
      </p:bgPr>
    </p:bg>
    <p:spTree>
      <p:nvGrpSpPr>
        <p:cNvPr id="194" name="Shape 194"/>
        <p:cNvGrpSpPr/>
        <p:nvPr/>
      </p:nvGrpSpPr>
      <p:grpSpPr>
        <a:xfrm>
          <a:off x="0" y="0"/>
          <a:ext cx="0" cy="0"/>
          <a:chOff x="0" y="0"/>
          <a:chExt cx="0" cy="0"/>
        </a:xfrm>
      </p:grpSpPr>
      <p:sp>
        <p:nvSpPr>
          <p:cNvPr id="195" name="Google Shape;195;p41"/>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4800"/>
              <a:buNone/>
              <a:defRPr sz="4800">
                <a:solidFill>
                  <a:srgbClr val="000000"/>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96" name="Google Shape;196;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Shape 957" id="197" name="Google Shape;197;p41"/>
          <p:cNvPicPr preferRelativeResize="0"/>
          <p:nvPr/>
        </p:nvPicPr>
        <p:blipFill rotWithShape="1">
          <a:blip r:embed="rId3">
            <a:alphaModFix/>
          </a:blip>
          <a:srcRect b="0" l="0" r="0" t="0"/>
          <a:stretch/>
        </p:blipFill>
        <p:spPr>
          <a:xfrm>
            <a:off x="628175" y="4376325"/>
            <a:ext cx="1448718" cy="393600"/>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rgbClr val="1B245F"/>
        </a:solidFill>
      </p:bgPr>
    </p:bg>
    <p:spTree>
      <p:nvGrpSpPr>
        <p:cNvPr id="198" name="Shape 198"/>
        <p:cNvGrpSpPr/>
        <p:nvPr/>
      </p:nvGrpSpPr>
      <p:grpSpPr>
        <a:xfrm>
          <a:off x="0" y="0"/>
          <a:ext cx="0" cy="0"/>
          <a:chOff x="0" y="0"/>
          <a:chExt cx="0" cy="0"/>
        </a:xfrm>
      </p:grpSpPr>
      <p:cxnSp>
        <p:nvCxnSpPr>
          <p:cNvPr id="199" name="Google Shape;199;p42"/>
          <p:cNvCxnSpPr/>
          <p:nvPr/>
        </p:nvCxnSpPr>
        <p:spPr>
          <a:xfrm>
            <a:off x="0" y="1843225"/>
            <a:ext cx="5126700" cy="0"/>
          </a:xfrm>
          <a:prstGeom prst="straightConnector1">
            <a:avLst/>
          </a:prstGeom>
          <a:noFill/>
          <a:ln cap="flat" cmpd="sng" w="19050">
            <a:solidFill>
              <a:srgbClr val="6D9EEB"/>
            </a:solidFill>
            <a:prstDash val="solid"/>
            <a:round/>
            <a:headEnd len="sm" w="sm" type="none"/>
            <a:tailEnd len="sm" w="sm" type="none"/>
          </a:ln>
        </p:spPr>
      </p:cxnSp>
      <p:sp>
        <p:nvSpPr>
          <p:cNvPr id="200" name="Google Shape;200;p42"/>
          <p:cNvSpPr txBox="1"/>
          <p:nvPr>
            <p:ph type="title"/>
          </p:nvPr>
        </p:nvSpPr>
        <p:spPr>
          <a:xfrm>
            <a:off x="510450" y="489325"/>
            <a:ext cx="4992000" cy="1191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01" name="Google Shape;201;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Shape 958" id="202" name="Google Shape;202;p42"/>
          <p:cNvPicPr preferRelativeResize="0"/>
          <p:nvPr/>
        </p:nvPicPr>
        <p:blipFill rotWithShape="1">
          <a:blip r:embed="rId2">
            <a:alphaModFix/>
          </a:blip>
          <a:srcRect b="0" l="0" r="0" t="0"/>
          <a:stretch/>
        </p:blipFill>
        <p:spPr>
          <a:xfrm>
            <a:off x="6145841" y="-20291"/>
            <a:ext cx="2998170" cy="5184091"/>
          </a:xfrm>
          <a:prstGeom prst="rect">
            <a:avLst/>
          </a:prstGeom>
          <a:noFill/>
          <a:ln>
            <a:noFill/>
          </a:ln>
        </p:spPr>
      </p:pic>
      <p:pic>
        <p:nvPicPr>
          <p:cNvPr descr="logo-full-v-white.png" id="203" name="Google Shape;203;p42"/>
          <p:cNvPicPr preferRelativeResize="0"/>
          <p:nvPr/>
        </p:nvPicPr>
        <p:blipFill rotWithShape="1">
          <a:blip r:embed="rId3">
            <a:alphaModFix/>
          </a:blip>
          <a:srcRect b="0" l="0" r="62556" t="0"/>
          <a:stretch/>
        </p:blipFill>
        <p:spPr>
          <a:xfrm>
            <a:off x="510450" y="4442750"/>
            <a:ext cx="407729" cy="393600"/>
          </a:xfrm>
          <a:prstGeom prst="rect">
            <a:avLst/>
          </a:prstGeom>
          <a:noFill/>
          <a:ln>
            <a:noFill/>
          </a:ln>
        </p:spPr>
      </p:pic>
    </p:spTree>
  </p:cSld>
  <p:clrMapOvr>
    <a:masterClrMapping/>
  </p:clrMapOvr>
  <p:extLst>
    <p:ext uri="{DCECCB84-F9BA-43D5-87BE-67443E8EF086}">
      <p15:sldGuideLst>
        <p15:guide id="1" pos="3744">
          <p15:clr>
            <a:srgbClr val="F9AD4C"/>
          </p15:clr>
        </p15:guide>
        <p15:guide id="2" pos="3414">
          <p15:clr>
            <a:srgbClr val="F9AD4C"/>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4">
  <p:cSld name="SECTION_HEADER_4">
    <p:bg>
      <p:bgPr>
        <a:solidFill>
          <a:srgbClr val="1B245F"/>
        </a:solidFill>
      </p:bgPr>
    </p:bg>
    <p:spTree>
      <p:nvGrpSpPr>
        <p:cNvPr id="204" name="Shape 204"/>
        <p:cNvGrpSpPr/>
        <p:nvPr/>
      </p:nvGrpSpPr>
      <p:grpSpPr>
        <a:xfrm>
          <a:off x="0" y="0"/>
          <a:ext cx="0" cy="0"/>
          <a:chOff x="0" y="0"/>
          <a:chExt cx="0" cy="0"/>
        </a:xfrm>
      </p:grpSpPr>
      <p:sp>
        <p:nvSpPr>
          <p:cNvPr id="205" name="Google Shape;205;p43"/>
          <p:cNvSpPr txBox="1"/>
          <p:nvPr>
            <p:ph type="title"/>
          </p:nvPr>
        </p:nvSpPr>
        <p:spPr>
          <a:xfrm>
            <a:off x="510450" y="413125"/>
            <a:ext cx="8158800" cy="737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06" name="Google Shape;206;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07" name="Google Shape;207;p43"/>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extLst>
    <p:ext uri="{DCECCB84-F9BA-43D5-87BE-67443E8EF086}">
      <p15:sldGuideLst>
        <p15:guide id="1" pos="2891">
          <p15:clr>
            <a:srgbClr val="F9AD4C"/>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4 1">
  <p:cSld name="SECTION_HEADER_4_1">
    <p:bg>
      <p:bgPr>
        <a:solidFill>
          <a:srgbClr val="F3F3F3"/>
        </a:solidFill>
      </p:bgPr>
    </p:bg>
    <p:spTree>
      <p:nvGrpSpPr>
        <p:cNvPr id="208" name="Shape 208"/>
        <p:cNvGrpSpPr/>
        <p:nvPr/>
      </p:nvGrpSpPr>
      <p:grpSpPr>
        <a:xfrm>
          <a:off x="0" y="0"/>
          <a:ext cx="0" cy="0"/>
          <a:chOff x="0" y="0"/>
          <a:chExt cx="0" cy="0"/>
        </a:xfrm>
      </p:grpSpPr>
      <p:sp>
        <p:nvSpPr>
          <p:cNvPr id="209" name="Google Shape;209;p44"/>
          <p:cNvSpPr txBox="1"/>
          <p:nvPr>
            <p:ph type="title"/>
          </p:nvPr>
        </p:nvSpPr>
        <p:spPr>
          <a:xfrm>
            <a:off x="510450" y="413125"/>
            <a:ext cx="8158800" cy="7377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600">
                <a:solidFill>
                  <a:srgbClr val="000000"/>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10" name="Google Shape;210;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11" name="Google Shape;211;p44"/>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extLst>
    <p:ext uri="{DCECCB84-F9BA-43D5-87BE-67443E8EF086}">
      <p15:sldGuideLst>
        <p15:guide id="1" pos="2891">
          <p15:clr>
            <a:srgbClr val="F9AD4C"/>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3">
  <p:cSld name="SECTION_HEADER_3">
    <p:bg>
      <p:bgPr>
        <a:solidFill>
          <a:srgbClr val="1B245F"/>
        </a:solidFill>
      </p:bgPr>
    </p:bg>
    <p:spTree>
      <p:nvGrpSpPr>
        <p:cNvPr id="212" name="Shape 212"/>
        <p:cNvGrpSpPr/>
        <p:nvPr/>
      </p:nvGrpSpPr>
      <p:grpSpPr>
        <a:xfrm>
          <a:off x="0" y="0"/>
          <a:ext cx="0" cy="0"/>
          <a:chOff x="0" y="0"/>
          <a:chExt cx="0" cy="0"/>
        </a:xfrm>
      </p:grpSpPr>
      <p:cxnSp>
        <p:nvCxnSpPr>
          <p:cNvPr id="213" name="Google Shape;213;p45"/>
          <p:cNvCxnSpPr/>
          <p:nvPr/>
        </p:nvCxnSpPr>
        <p:spPr>
          <a:xfrm>
            <a:off x="0" y="2998150"/>
            <a:ext cx="5126700" cy="0"/>
          </a:xfrm>
          <a:prstGeom prst="straightConnector1">
            <a:avLst/>
          </a:prstGeom>
          <a:noFill/>
          <a:ln cap="flat" cmpd="sng" w="19050">
            <a:solidFill>
              <a:srgbClr val="6D9EEB"/>
            </a:solidFill>
            <a:prstDash val="solid"/>
            <a:round/>
            <a:headEnd len="sm" w="sm" type="none"/>
            <a:tailEnd len="sm" w="sm" type="none"/>
          </a:ln>
        </p:spPr>
      </p:cxnSp>
      <p:sp>
        <p:nvSpPr>
          <p:cNvPr id="214" name="Google Shape;214;p45"/>
          <p:cNvSpPr txBox="1"/>
          <p:nvPr>
            <p:ph type="title"/>
          </p:nvPr>
        </p:nvSpPr>
        <p:spPr>
          <a:xfrm>
            <a:off x="510450" y="885775"/>
            <a:ext cx="4992000" cy="1950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15" name="Google Shape;215;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Shape 992" id="216" name="Google Shape;216;p45"/>
          <p:cNvPicPr preferRelativeResize="0"/>
          <p:nvPr/>
        </p:nvPicPr>
        <p:blipFill rotWithShape="1">
          <a:blip r:embed="rId2">
            <a:alphaModFix/>
          </a:blip>
          <a:srcRect b="14385" l="29799" r="0" t="19898"/>
          <a:stretch/>
        </p:blipFill>
        <p:spPr>
          <a:xfrm rot="10800000">
            <a:off x="6135624" y="22838"/>
            <a:ext cx="3852801" cy="5097825"/>
          </a:xfrm>
          <a:prstGeom prst="rect">
            <a:avLst/>
          </a:prstGeom>
          <a:noFill/>
          <a:ln>
            <a:noFill/>
          </a:ln>
        </p:spPr>
      </p:pic>
      <p:pic>
        <p:nvPicPr>
          <p:cNvPr descr="logo-full-v-white.png" id="217" name="Google Shape;217;p45"/>
          <p:cNvPicPr preferRelativeResize="0"/>
          <p:nvPr/>
        </p:nvPicPr>
        <p:blipFill rotWithShape="1">
          <a:blip r:embed="rId3">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3 1">
  <p:cSld name="SECTION_HEADER_3_1">
    <p:bg>
      <p:bgPr>
        <a:solidFill>
          <a:srgbClr val="1B245F"/>
        </a:solidFill>
      </p:bgPr>
    </p:bg>
    <p:spTree>
      <p:nvGrpSpPr>
        <p:cNvPr id="218" name="Shape 218"/>
        <p:cNvGrpSpPr/>
        <p:nvPr/>
      </p:nvGrpSpPr>
      <p:grpSpPr>
        <a:xfrm>
          <a:off x="0" y="0"/>
          <a:ext cx="0" cy="0"/>
          <a:chOff x="0" y="0"/>
          <a:chExt cx="0" cy="0"/>
        </a:xfrm>
      </p:grpSpPr>
      <p:cxnSp>
        <p:nvCxnSpPr>
          <p:cNvPr id="219" name="Google Shape;219;p46"/>
          <p:cNvCxnSpPr/>
          <p:nvPr/>
        </p:nvCxnSpPr>
        <p:spPr>
          <a:xfrm>
            <a:off x="0" y="2998150"/>
            <a:ext cx="5126700" cy="0"/>
          </a:xfrm>
          <a:prstGeom prst="straightConnector1">
            <a:avLst/>
          </a:prstGeom>
          <a:noFill/>
          <a:ln cap="flat" cmpd="sng" w="19050">
            <a:solidFill>
              <a:srgbClr val="6D9EEB"/>
            </a:solidFill>
            <a:prstDash val="solid"/>
            <a:round/>
            <a:headEnd len="sm" w="sm" type="none"/>
            <a:tailEnd len="sm" w="sm" type="none"/>
          </a:ln>
        </p:spPr>
      </p:cxnSp>
      <p:sp>
        <p:nvSpPr>
          <p:cNvPr id="220" name="Google Shape;220;p46"/>
          <p:cNvSpPr txBox="1"/>
          <p:nvPr>
            <p:ph type="title"/>
          </p:nvPr>
        </p:nvSpPr>
        <p:spPr>
          <a:xfrm>
            <a:off x="510450" y="885775"/>
            <a:ext cx="4992000" cy="1950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1" name="Google Shape;221;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Shape 1487" id="222" name="Google Shape;222;p46"/>
          <p:cNvPicPr preferRelativeResize="0"/>
          <p:nvPr/>
        </p:nvPicPr>
        <p:blipFill rotWithShape="1">
          <a:blip r:embed="rId2">
            <a:alphaModFix/>
          </a:blip>
          <a:srcRect b="0" l="0" r="0" t="0"/>
          <a:stretch/>
        </p:blipFill>
        <p:spPr>
          <a:xfrm>
            <a:off x="5667398" y="1022289"/>
            <a:ext cx="3247999" cy="3098924"/>
          </a:xfrm>
          <a:prstGeom prst="rect">
            <a:avLst/>
          </a:prstGeom>
          <a:noFill/>
          <a:ln>
            <a:noFill/>
          </a:ln>
        </p:spPr>
      </p:pic>
      <p:pic>
        <p:nvPicPr>
          <p:cNvPr descr="logo-full-v-white.png" id="223" name="Google Shape;223;p46"/>
          <p:cNvPicPr preferRelativeResize="0"/>
          <p:nvPr/>
        </p:nvPicPr>
        <p:blipFill rotWithShape="1">
          <a:blip r:embed="rId3">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2">
  <p:cSld name="SECTION_HEADER_2">
    <p:bg>
      <p:bgPr>
        <a:solidFill>
          <a:srgbClr val="1B245F"/>
        </a:solidFill>
      </p:bgPr>
    </p:bg>
    <p:spTree>
      <p:nvGrpSpPr>
        <p:cNvPr id="224" name="Shape 224"/>
        <p:cNvGrpSpPr/>
        <p:nvPr/>
      </p:nvGrpSpPr>
      <p:grpSpPr>
        <a:xfrm>
          <a:off x="0" y="0"/>
          <a:ext cx="0" cy="0"/>
          <a:chOff x="0" y="0"/>
          <a:chExt cx="0" cy="0"/>
        </a:xfrm>
      </p:grpSpPr>
      <p:cxnSp>
        <p:nvCxnSpPr>
          <p:cNvPr id="225" name="Google Shape;225;p47"/>
          <p:cNvCxnSpPr/>
          <p:nvPr/>
        </p:nvCxnSpPr>
        <p:spPr>
          <a:xfrm>
            <a:off x="0" y="2998150"/>
            <a:ext cx="9144000" cy="0"/>
          </a:xfrm>
          <a:prstGeom prst="straightConnector1">
            <a:avLst/>
          </a:prstGeom>
          <a:noFill/>
          <a:ln cap="flat" cmpd="sng" w="19050">
            <a:solidFill>
              <a:srgbClr val="04F6C9"/>
            </a:solidFill>
            <a:prstDash val="solid"/>
            <a:round/>
            <a:headEnd len="sm" w="sm" type="none"/>
            <a:tailEnd len="sm" w="sm" type="none"/>
          </a:ln>
        </p:spPr>
      </p:cxnSp>
      <p:sp>
        <p:nvSpPr>
          <p:cNvPr id="226" name="Google Shape;226;p47"/>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7" name="Google Shape;227;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28" name="Google Shape;228;p47"/>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1">
  <p:cSld name="SECTION_HEADER_1">
    <p:bg>
      <p:bgPr>
        <a:solidFill>
          <a:srgbClr val="1B245F"/>
        </a:solidFill>
      </p:bgPr>
    </p:bg>
    <p:spTree>
      <p:nvGrpSpPr>
        <p:cNvPr id="229" name="Shape 229"/>
        <p:cNvGrpSpPr/>
        <p:nvPr/>
      </p:nvGrpSpPr>
      <p:grpSpPr>
        <a:xfrm>
          <a:off x="0" y="0"/>
          <a:ext cx="0" cy="0"/>
          <a:chOff x="0" y="0"/>
          <a:chExt cx="0" cy="0"/>
        </a:xfrm>
      </p:grpSpPr>
      <p:cxnSp>
        <p:nvCxnSpPr>
          <p:cNvPr id="230" name="Google Shape;230;p48"/>
          <p:cNvCxnSpPr/>
          <p:nvPr/>
        </p:nvCxnSpPr>
        <p:spPr>
          <a:xfrm>
            <a:off x="0" y="2998150"/>
            <a:ext cx="9144000" cy="0"/>
          </a:xfrm>
          <a:prstGeom prst="straightConnector1">
            <a:avLst/>
          </a:prstGeom>
          <a:noFill/>
          <a:ln cap="flat" cmpd="sng" w="19050">
            <a:solidFill>
              <a:srgbClr val="FF10C0"/>
            </a:solidFill>
            <a:prstDash val="solid"/>
            <a:round/>
            <a:headEnd len="sm" w="sm" type="none"/>
            <a:tailEnd len="sm" w="sm" type="none"/>
          </a:ln>
        </p:spPr>
      </p:cxnSp>
      <p:sp>
        <p:nvSpPr>
          <p:cNvPr id="231" name="Google Shape;231;p48"/>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32" name="Google Shape;232;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33" name="Google Shape;233;p48"/>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1 1">
  <p:cSld name="SECTION_HEADER_1_1">
    <p:bg>
      <p:bgPr>
        <a:solidFill>
          <a:srgbClr val="1B245F"/>
        </a:solidFill>
      </p:bgPr>
    </p:bg>
    <p:spTree>
      <p:nvGrpSpPr>
        <p:cNvPr id="234" name="Shape 234"/>
        <p:cNvGrpSpPr/>
        <p:nvPr/>
      </p:nvGrpSpPr>
      <p:grpSpPr>
        <a:xfrm>
          <a:off x="0" y="0"/>
          <a:ext cx="0" cy="0"/>
          <a:chOff x="0" y="0"/>
          <a:chExt cx="0" cy="0"/>
        </a:xfrm>
      </p:grpSpPr>
      <p:cxnSp>
        <p:nvCxnSpPr>
          <p:cNvPr id="235" name="Google Shape;235;p49"/>
          <p:cNvCxnSpPr/>
          <p:nvPr/>
        </p:nvCxnSpPr>
        <p:spPr>
          <a:xfrm>
            <a:off x="0" y="2998150"/>
            <a:ext cx="9144000" cy="0"/>
          </a:xfrm>
          <a:prstGeom prst="straightConnector1">
            <a:avLst/>
          </a:prstGeom>
          <a:noFill/>
          <a:ln cap="flat" cmpd="sng" w="19050">
            <a:solidFill>
              <a:srgbClr val="FFD610"/>
            </a:solidFill>
            <a:prstDash val="solid"/>
            <a:round/>
            <a:headEnd len="sm" w="sm" type="none"/>
            <a:tailEnd len="sm" w="sm" type="none"/>
          </a:ln>
        </p:spPr>
      </p:cxnSp>
      <p:sp>
        <p:nvSpPr>
          <p:cNvPr id="236" name="Google Shape;236;p49"/>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37" name="Google Shape;237;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38" name="Google Shape;238;p49"/>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9" name="Shape 239"/>
        <p:cNvGrpSpPr/>
        <p:nvPr/>
      </p:nvGrpSpPr>
      <p:grpSpPr>
        <a:xfrm>
          <a:off x="0" y="0"/>
          <a:ext cx="0" cy="0"/>
          <a:chOff x="0" y="0"/>
          <a:chExt cx="0" cy="0"/>
        </a:xfrm>
      </p:grpSpPr>
      <p:sp>
        <p:nvSpPr>
          <p:cNvPr id="240" name="Google Shape;240;p50"/>
          <p:cNvSpPr/>
          <p:nvPr/>
        </p:nvSpPr>
        <p:spPr>
          <a:xfrm>
            <a:off x="0" y="5045700"/>
            <a:ext cx="9144000" cy="97800"/>
          </a:xfrm>
          <a:prstGeom prst="rect">
            <a:avLst/>
          </a:prstGeom>
          <a:solidFill>
            <a:srgbClr val="04F6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2" name="Google Shape;242;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43" name="Google Shape;243;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44" name="Google Shape;244;p50"/>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5" name="Shape 245"/>
        <p:cNvGrpSpPr/>
        <p:nvPr/>
      </p:nvGrpSpPr>
      <p:grpSpPr>
        <a:xfrm>
          <a:off x="0" y="0"/>
          <a:ext cx="0" cy="0"/>
          <a:chOff x="0" y="0"/>
          <a:chExt cx="0" cy="0"/>
        </a:xfrm>
      </p:grpSpPr>
      <p:sp>
        <p:nvSpPr>
          <p:cNvPr id="246" name="Google Shape;246;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7" name="Google Shape;247;p5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8" name="Google Shape;248;p5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9" name="Google Shape;249;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50" name="Google Shape;250;p51"/>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1" name="Shape 251"/>
        <p:cNvGrpSpPr/>
        <p:nvPr/>
      </p:nvGrpSpPr>
      <p:grpSpPr>
        <a:xfrm>
          <a:off x="0" y="0"/>
          <a:ext cx="0" cy="0"/>
          <a:chOff x="0" y="0"/>
          <a:chExt cx="0" cy="0"/>
        </a:xfrm>
      </p:grpSpPr>
      <p:sp>
        <p:nvSpPr>
          <p:cNvPr id="252" name="Google Shape;252;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3" name="Google Shape;253;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54" name="Google Shape;254;p52"/>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55" name="Shape 255"/>
        <p:cNvGrpSpPr/>
        <p:nvPr/>
      </p:nvGrpSpPr>
      <p:grpSpPr>
        <a:xfrm>
          <a:off x="0" y="0"/>
          <a:ext cx="0" cy="0"/>
          <a:chOff x="0" y="0"/>
          <a:chExt cx="0" cy="0"/>
        </a:xfrm>
      </p:grpSpPr>
      <p:sp>
        <p:nvSpPr>
          <p:cNvPr id="256" name="Google Shape;256;p5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7" name="Google Shape;257;p53"/>
          <p:cNvSpPr txBox="1"/>
          <p:nvPr>
            <p:ph idx="1" type="body"/>
          </p:nvPr>
        </p:nvSpPr>
        <p:spPr>
          <a:xfrm>
            <a:off x="311700" y="1389600"/>
            <a:ext cx="5231700" cy="3667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58" name="Google Shape;258;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59" name="Google Shape;259;p53"/>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White">
  <p:cSld name="MAIN_POINT">
    <p:bg>
      <p:bgPr>
        <a:solidFill>
          <a:srgbClr val="FFFFFF"/>
        </a:solidFill>
      </p:bgPr>
    </p:bg>
    <p:spTree>
      <p:nvGrpSpPr>
        <p:cNvPr id="260" name="Shape 260"/>
        <p:cNvGrpSpPr/>
        <p:nvPr/>
      </p:nvGrpSpPr>
      <p:grpSpPr>
        <a:xfrm>
          <a:off x="0" y="0"/>
          <a:ext cx="0" cy="0"/>
          <a:chOff x="0" y="0"/>
          <a:chExt cx="0" cy="0"/>
        </a:xfrm>
      </p:grpSpPr>
      <p:sp>
        <p:nvSpPr>
          <p:cNvPr id="261" name="Google Shape;261;p54"/>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62" name="Google Shape;262;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63" name="Google Shape;263;p54"/>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cSld name="MAIN_POINT_2">
    <p:bg>
      <p:bgPr>
        <a:solidFill>
          <a:srgbClr val="04F6C9"/>
        </a:solidFill>
      </p:bgPr>
    </p:bg>
    <p:spTree>
      <p:nvGrpSpPr>
        <p:cNvPr id="264" name="Shape 264"/>
        <p:cNvGrpSpPr/>
        <p:nvPr/>
      </p:nvGrpSpPr>
      <p:grpSpPr>
        <a:xfrm>
          <a:off x="0" y="0"/>
          <a:ext cx="0" cy="0"/>
          <a:chOff x="0" y="0"/>
          <a:chExt cx="0" cy="0"/>
        </a:xfrm>
      </p:grpSpPr>
      <p:sp>
        <p:nvSpPr>
          <p:cNvPr id="265" name="Google Shape;265;p55"/>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66" name="Google Shape;266;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67" name="Google Shape;267;p55"/>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verview of Points">
  <p:cSld name="MAIN_POINT_2_1">
    <p:bg>
      <p:bgPr>
        <a:solidFill>
          <a:srgbClr val="04F6C9"/>
        </a:solidFill>
      </p:bgPr>
    </p:bg>
    <p:spTree>
      <p:nvGrpSpPr>
        <p:cNvPr id="268" name="Shape 268"/>
        <p:cNvGrpSpPr/>
        <p:nvPr/>
      </p:nvGrpSpPr>
      <p:grpSpPr>
        <a:xfrm>
          <a:off x="0" y="0"/>
          <a:ext cx="0" cy="0"/>
          <a:chOff x="0" y="0"/>
          <a:chExt cx="0" cy="0"/>
        </a:xfrm>
      </p:grpSpPr>
      <p:sp>
        <p:nvSpPr>
          <p:cNvPr id="269" name="Google Shape;269;p56"/>
          <p:cNvSpPr txBox="1"/>
          <p:nvPr>
            <p:ph type="title"/>
          </p:nvPr>
        </p:nvSpPr>
        <p:spPr>
          <a:xfrm>
            <a:off x="490250" y="526350"/>
            <a:ext cx="34170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Work Sans ExtraLight"/>
              <a:buChar char="➔"/>
              <a:defRPr sz="2400">
                <a:latin typeface="Work Sans ExtraLight"/>
                <a:ea typeface="Work Sans ExtraLight"/>
                <a:cs typeface="Work Sans ExtraLight"/>
                <a:sym typeface="Work Sans ExtraLight"/>
              </a:defRPr>
            </a:lvl1pPr>
            <a:lvl2pPr lvl="1" rtl="0">
              <a:spcBef>
                <a:spcPts val="0"/>
              </a:spcBef>
              <a:spcAft>
                <a:spcPts val="0"/>
              </a:spcAft>
              <a:buSzPts val="4800"/>
              <a:buChar char="◆"/>
              <a:defRPr sz="4800"/>
            </a:lvl2pPr>
            <a:lvl3pPr lvl="2" rtl="0">
              <a:spcBef>
                <a:spcPts val="0"/>
              </a:spcBef>
              <a:spcAft>
                <a:spcPts val="0"/>
              </a:spcAft>
              <a:buSzPts val="4800"/>
              <a:buChar char="●"/>
              <a:defRPr sz="4800"/>
            </a:lvl3pPr>
            <a:lvl4pPr lvl="3" rtl="0">
              <a:spcBef>
                <a:spcPts val="0"/>
              </a:spcBef>
              <a:spcAft>
                <a:spcPts val="0"/>
              </a:spcAft>
              <a:buSzPts val="4800"/>
              <a:buChar char="○"/>
              <a:defRPr sz="4800"/>
            </a:lvl4pPr>
            <a:lvl5pPr lvl="4" rtl="0">
              <a:spcBef>
                <a:spcPts val="0"/>
              </a:spcBef>
              <a:spcAft>
                <a:spcPts val="0"/>
              </a:spcAft>
              <a:buSzPts val="4800"/>
              <a:buChar char="◆"/>
              <a:defRPr sz="4800"/>
            </a:lvl5pPr>
            <a:lvl6pPr lvl="5" rtl="0">
              <a:spcBef>
                <a:spcPts val="0"/>
              </a:spcBef>
              <a:spcAft>
                <a:spcPts val="0"/>
              </a:spcAft>
              <a:buSzPts val="4800"/>
              <a:buChar char="●"/>
              <a:defRPr sz="4800"/>
            </a:lvl6pPr>
            <a:lvl7pPr lvl="6" rtl="0">
              <a:spcBef>
                <a:spcPts val="0"/>
              </a:spcBef>
              <a:spcAft>
                <a:spcPts val="0"/>
              </a:spcAft>
              <a:buSzPts val="4800"/>
              <a:buChar char="○"/>
              <a:defRPr sz="4800"/>
            </a:lvl7pPr>
            <a:lvl8pPr lvl="7" rtl="0">
              <a:spcBef>
                <a:spcPts val="0"/>
              </a:spcBef>
              <a:spcAft>
                <a:spcPts val="0"/>
              </a:spcAft>
              <a:buSzPts val="4800"/>
              <a:buChar char="◆"/>
              <a:defRPr sz="4800"/>
            </a:lvl8pPr>
            <a:lvl9pPr lvl="8" rtl="0">
              <a:spcBef>
                <a:spcPts val="0"/>
              </a:spcBef>
              <a:spcAft>
                <a:spcPts val="0"/>
              </a:spcAft>
              <a:buSzPts val="4800"/>
              <a:buChar char="●"/>
              <a:defRPr sz="4800"/>
            </a:lvl9pPr>
          </a:lstStyle>
          <a:p/>
        </p:txBody>
      </p:sp>
      <p:sp>
        <p:nvSpPr>
          <p:cNvPr id="270" name="Google Shape;270;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71" name="Google Shape;271;p56"/>
          <p:cNvSpPr txBox="1"/>
          <p:nvPr>
            <p:ph idx="2" type="title"/>
          </p:nvPr>
        </p:nvSpPr>
        <p:spPr>
          <a:xfrm>
            <a:off x="4206775" y="664150"/>
            <a:ext cx="34170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Work Sans ExtraLight"/>
              <a:buChar char="➔"/>
              <a:defRPr sz="2400">
                <a:latin typeface="Work Sans ExtraLight"/>
                <a:ea typeface="Work Sans ExtraLight"/>
                <a:cs typeface="Work Sans ExtraLight"/>
                <a:sym typeface="Work Sans ExtraLight"/>
              </a:defRPr>
            </a:lvl1pPr>
            <a:lvl2pPr lvl="1" rtl="0">
              <a:spcBef>
                <a:spcPts val="0"/>
              </a:spcBef>
              <a:spcAft>
                <a:spcPts val="0"/>
              </a:spcAft>
              <a:buSzPts val="4800"/>
              <a:buChar char="◆"/>
              <a:defRPr sz="4800"/>
            </a:lvl2pPr>
            <a:lvl3pPr lvl="2" rtl="0">
              <a:spcBef>
                <a:spcPts val="0"/>
              </a:spcBef>
              <a:spcAft>
                <a:spcPts val="0"/>
              </a:spcAft>
              <a:buSzPts val="4800"/>
              <a:buChar char="●"/>
              <a:defRPr sz="4800"/>
            </a:lvl3pPr>
            <a:lvl4pPr lvl="3" rtl="0">
              <a:spcBef>
                <a:spcPts val="0"/>
              </a:spcBef>
              <a:spcAft>
                <a:spcPts val="0"/>
              </a:spcAft>
              <a:buSzPts val="4800"/>
              <a:buChar char="○"/>
              <a:defRPr sz="4800"/>
            </a:lvl4pPr>
            <a:lvl5pPr lvl="4" rtl="0">
              <a:spcBef>
                <a:spcPts val="0"/>
              </a:spcBef>
              <a:spcAft>
                <a:spcPts val="0"/>
              </a:spcAft>
              <a:buSzPts val="4800"/>
              <a:buChar char="◆"/>
              <a:defRPr sz="4800"/>
            </a:lvl5pPr>
            <a:lvl6pPr lvl="5" rtl="0">
              <a:spcBef>
                <a:spcPts val="0"/>
              </a:spcBef>
              <a:spcAft>
                <a:spcPts val="0"/>
              </a:spcAft>
              <a:buSzPts val="4800"/>
              <a:buChar char="●"/>
              <a:defRPr sz="4800"/>
            </a:lvl6pPr>
            <a:lvl7pPr lvl="6" rtl="0">
              <a:spcBef>
                <a:spcPts val="0"/>
              </a:spcBef>
              <a:spcAft>
                <a:spcPts val="0"/>
              </a:spcAft>
              <a:buSzPts val="4800"/>
              <a:buChar char="○"/>
              <a:defRPr sz="4800"/>
            </a:lvl7pPr>
            <a:lvl8pPr lvl="7" rtl="0">
              <a:spcBef>
                <a:spcPts val="0"/>
              </a:spcBef>
              <a:spcAft>
                <a:spcPts val="0"/>
              </a:spcAft>
              <a:buSzPts val="4800"/>
              <a:buChar char="◆"/>
              <a:defRPr sz="4800"/>
            </a:lvl8pPr>
            <a:lvl9pPr lvl="8" rtl="0">
              <a:spcBef>
                <a:spcPts val="0"/>
              </a:spcBef>
              <a:spcAft>
                <a:spcPts val="0"/>
              </a:spcAft>
              <a:buSzPts val="4800"/>
              <a:buChar char="●"/>
              <a:defRPr sz="4800"/>
            </a:lvl9pPr>
          </a:lstStyle>
          <a:p/>
        </p:txBody>
      </p:sp>
      <p:sp>
        <p:nvSpPr>
          <p:cNvPr id="272" name="Google Shape;272;p56"/>
          <p:cNvSpPr txBox="1"/>
          <p:nvPr>
            <p:ph idx="3" type="title"/>
          </p:nvPr>
        </p:nvSpPr>
        <p:spPr>
          <a:xfrm>
            <a:off x="490250" y="526350"/>
            <a:ext cx="8127900" cy="8685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pic>
        <p:nvPicPr>
          <p:cNvPr descr="logo-full-v-white.png" id="273" name="Google Shape;273;p56"/>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verview of Points 1">
  <p:cSld name="MAIN_POINT_2_1_1">
    <p:bg>
      <p:bgPr>
        <a:solidFill>
          <a:srgbClr val="1B245F"/>
        </a:solidFill>
      </p:bgPr>
    </p:bg>
    <p:spTree>
      <p:nvGrpSpPr>
        <p:cNvPr id="274" name="Shape 274"/>
        <p:cNvGrpSpPr/>
        <p:nvPr/>
      </p:nvGrpSpPr>
      <p:grpSpPr>
        <a:xfrm>
          <a:off x="0" y="0"/>
          <a:ext cx="0" cy="0"/>
          <a:chOff x="0" y="0"/>
          <a:chExt cx="0" cy="0"/>
        </a:xfrm>
      </p:grpSpPr>
      <p:sp>
        <p:nvSpPr>
          <p:cNvPr id="275" name="Google Shape;275;p57"/>
          <p:cNvSpPr txBox="1"/>
          <p:nvPr>
            <p:ph type="title"/>
          </p:nvPr>
        </p:nvSpPr>
        <p:spPr>
          <a:xfrm>
            <a:off x="490250" y="1135950"/>
            <a:ext cx="3979500" cy="3314400"/>
          </a:xfrm>
          <a:prstGeom prst="rect">
            <a:avLst/>
          </a:prstGeom>
        </p:spPr>
        <p:txBody>
          <a:bodyPr anchorCtr="0" anchor="ctr" bIns="91425" lIns="91425" spcFirstLastPara="1" rIns="91425" wrap="square" tIns="91425">
            <a:noAutofit/>
          </a:bodyPr>
          <a:lstStyle>
            <a:lvl1pPr lvl="0" rtl="0">
              <a:lnSpc>
                <a:spcPct val="150000"/>
              </a:lnSpc>
              <a:spcBef>
                <a:spcPts val="0"/>
              </a:spcBef>
              <a:spcAft>
                <a:spcPts val="0"/>
              </a:spcAft>
              <a:buClr>
                <a:srgbClr val="FFFFFF"/>
              </a:buClr>
              <a:buSzPts val="2000"/>
              <a:buFont typeface="Work Sans ExtraLight"/>
              <a:buChar char="➔"/>
              <a:defRPr sz="2000">
                <a:solidFill>
                  <a:srgbClr val="FFFFFF"/>
                </a:solidFill>
                <a:latin typeface="Work Sans ExtraLight"/>
                <a:ea typeface="Work Sans ExtraLight"/>
                <a:cs typeface="Work Sans ExtraLight"/>
                <a:sym typeface="Work Sans ExtraLight"/>
              </a:defRPr>
            </a:lvl1pPr>
            <a:lvl2pPr lvl="1" rtl="0">
              <a:spcBef>
                <a:spcPts val="0"/>
              </a:spcBef>
              <a:spcAft>
                <a:spcPts val="0"/>
              </a:spcAft>
              <a:buSzPts val="4800"/>
              <a:buChar char="◆"/>
              <a:defRPr sz="4800"/>
            </a:lvl2pPr>
            <a:lvl3pPr lvl="2" rtl="0">
              <a:spcBef>
                <a:spcPts val="0"/>
              </a:spcBef>
              <a:spcAft>
                <a:spcPts val="0"/>
              </a:spcAft>
              <a:buSzPts val="4800"/>
              <a:buChar char="●"/>
              <a:defRPr sz="4800"/>
            </a:lvl3pPr>
            <a:lvl4pPr lvl="3" rtl="0">
              <a:spcBef>
                <a:spcPts val="0"/>
              </a:spcBef>
              <a:spcAft>
                <a:spcPts val="0"/>
              </a:spcAft>
              <a:buSzPts val="4800"/>
              <a:buChar char="○"/>
              <a:defRPr sz="4800"/>
            </a:lvl4pPr>
            <a:lvl5pPr lvl="4" rtl="0">
              <a:spcBef>
                <a:spcPts val="0"/>
              </a:spcBef>
              <a:spcAft>
                <a:spcPts val="0"/>
              </a:spcAft>
              <a:buSzPts val="4800"/>
              <a:buChar char="◆"/>
              <a:defRPr sz="4800"/>
            </a:lvl5pPr>
            <a:lvl6pPr lvl="5" rtl="0">
              <a:spcBef>
                <a:spcPts val="0"/>
              </a:spcBef>
              <a:spcAft>
                <a:spcPts val="0"/>
              </a:spcAft>
              <a:buSzPts val="4800"/>
              <a:buChar char="●"/>
              <a:defRPr sz="4800"/>
            </a:lvl6pPr>
            <a:lvl7pPr lvl="6" rtl="0">
              <a:spcBef>
                <a:spcPts val="0"/>
              </a:spcBef>
              <a:spcAft>
                <a:spcPts val="0"/>
              </a:spcAft>
              <a:buSzPts val="4800"/>
              <a:buChar char="○"/>
              <a:defRPr sz="4800"/>
            </a:lvl7pPr>
            <a:lvl8pPr lvl="7" rtl="0">
              <a:spcBef>
                <a:spcPts val="0"/>
              </a:spcBef>
              <a:spcAft>
                <a:spcPts val="0"/>
              </a:spcAft>
              <a:buSzPts val="4800"/>
              <a:buChar char="◆"/>
              <a:defRPr sz="4800"/>
            </a:lvl8pPr>
            <a:lvl9pPr lvl="8" rtl="0">
              <a:spcBef>
                <a:spcPts val="0"/>
              </a:spcBef>
              <a:spcAft>
                <a:spcPts val="0"/>
              </a:spcAft>
              <a:buSzPts val="4800"/>
              <a:buChar char="●"/>
              <a:defRPr sz="4800"/>
            </a:lvl9pPr>
          </a:lstStyle>
          <a:p/>
        </p:txBody>
      </p:sp>
      <p:sp>
        <p:nvSpPr>
          <p:cNvPr id="276" name="Google Shape;276;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57"/>
          <p:cNvSpPr txBox="1"/>
          <p:nvPr>
            <p:ph idx="2" type="title"/>
          </p:nvPr>
        </p:nvSpPr>
        <p:spPr>
          <a:xfrm>
            <a:off x="4818455" y="1135950"/>
            <a:ext cx="3979500" cy="33144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Clr>
                <a:srgbClr val="FFFFFF"/>
              </a:buClr>
              <a:buSzPts val="2000"/>
              <a:buFont typeface="Work Sans ExtraLight"/>
              <a:buChar char="➔"/>
              <a:defRPr sz="2000">
                <a:solidFill>
                  <a:srgbClr val="FFFFFF"/>
                </a:solidFill>
                <a:latin typeface="Work Sans ExtraLight"/>
                <a:ea typeface="Work Sans ExtraLight"/>
                <a:cs typeface="Work Sans ExtraLight"/>
                <a:sym typeface="Work Sans ExtraLight"/>
              </a:defRPr>
            </a:lvl1pPr>
            <a:lvl2pPr lvl="1" rtl="0">
              <a:spcBef>
                <a:spcPts val="0"/>
              </a:spcBef>
              <a:spcAft>
                <a:spcPts val="0"/>
              </a:spcAft>
              <a:buSzPts val="4800"/>
              <a:buChar char="◆"/>
              <a:defRPr sz="4800"/>
            </a:lvl2pPr>
            <a:lvl3pPr lvl="2" rtl="0">
              <a:spcBef>
                <a:spcPts val="0"/>
              </a:spcBef>
              <a:spcAft>
                <a:spcPts val="0"/>
              </a:spcAft>
              <a:buSzPts val="4800"/>
              <a:buChar char="●"/>
              <a:defRPr sz="4800"/>
            </a:lvl3pPr>
            <a:lvl4pPr lvl="3" rtl="0">
              <a:spcBef>
                <a:spcPts val="0"/>
              </a:spcBef>
              <a:spcAft>
                <a:spcPts val="0"/>
              </a:spcAft>
              <a:buSzPts val="4800"/>
              <a:buChar char="○"/>
              <a:defRPr sz="4800"/>
            </a:lvl4pPr>
            <a:lvl5pPr lvl="4" rtl="0">
              <a:spcBef>
                <a:spcPts val="0"/>
              </a:spcBef>
              <a:spcAft>
                <a:spcPts val="0"/>
              </a:spcAft>
              <a:buSzPts val="4800"/>
              <a:buChar char="◆"/>
              <a:defRPr sz="4800"/>
            </a:lvl5pPr>
            <a:lvl6pPr lvl="5" rtl="0">
              <a:spcBef>
                <a:spcPts val="0"/>
              </a:spcBef>
              <a:spcAft>
                <a:spcPts val="0"/>
              </a:spcAft>
              <a:buSzPts val="4800"/>
              <a:buChar char="●"/>
              <a:defRPr sz="4800"/>
            </a:lvl6pPr>
            <a:lvl7pPr lvl="6" rtl="0">
              <a:spcBef>
                <a:spcPts val="0"/>
              </a:spcBef>
              <a:spcAft>
                <a:spcPts val="0"/>
              </a:spcAft>
              <a:buSzPts val="4800"/>
              <a:buChar char="○"/>
              <a:defRPr sz="4800"/>
            </a:lvl7pPr>
            <a:lvl8pPr lvl="7" rtl="0">
              <a:spcBef>
                <a:spcPts val="0"/>
              </a:spcBef>
              <a:spcAft>
                <a:spcPts val="0"/>
              </a:spcAft>
              <a:buSzPts val="4800"/>
              <a:buChar char="◆"/>
              <a:defRPr sz="4800"/>
            </a:lvl8pPr>
            <a:lvl9pPr lvl="8" rtl="0">
              <a:spcBef>
                <a:spcPts val="0"/>
              </a:spcBef>
              <a:spcAft>
                <a:spcPts val="0"/>
              </a:spcAft>
              <a:buSzPts val="4800"/>
              <a:buChar char="●"/>
              <a:defRPr sz="4800"/>
            </a:lvl9pPr>
          </a:lstStyle>
          <a:p/>
        </p:txBody>
      </p:sp>
      <p:pic>
        <p:nvPicPr>
          <p:cNvPr descr="logo-full-v-white.png" id="278" name="Google Shape;278;p57"/>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
        <p:nvSpPr>
          <p:cNvPr id="279" name="Google Shape;279;p57"/>
          <p:cNvSpPr txBox="1"/>
          <p:nvPr>
            <p:ph idx="3" type="title"/>
          </p:nvPr>
        </p:nvSpPr>
        <p:spPr>
          <a:xfrm>
            <a:off x="508050" y="316250"/>
            <a:ext cx="8127900" cy="868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3200"/>
              <a:buNone/>
              <a:defRPr sz="3200">
                <a:solidFill>
                  <a:srgbClr val="FFFFFF"/>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ink">
  <p:cSld name="MAIN_POINT_1">
    <p:bg>
      <p:bgPr>
        <a:solidFill>
          <a:srgbClr val="FF10C0"/>
        </a:solidFill>
      </p:bgPr>
    </p:bg>
    <p:spTree>
      <p:nvGrpSpPr>
        <p:cNvPr id="280" name="Shape 280"/>
        <p:cNvGrpSpPr/>
        <p:nvPr/>
      </p:nvGrpSpPr>
      <p:grpSpPr>
        <a:xfrm>
          <a:off x="0" y="0"/>
          <a:ext cx="0" cy="0"/>
          <a:chOff x="0" y="0"/>
          <a:chExt cx="0" cy="0"/>
        </a:xfrm>
      </p:grpSpPr>
      <p:sp>
        <p:nvSpPr>
          <p:cNvPr id="281" name="Google Shape;281;p5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3F3F3"/>
              </a:buClr>
              <a:buSzPts val="4800"/>
              <a:buNone/>
              <a:defRPr sz="4800">
                <a:solidFill>
                  <a:srgbClr val="F3F3F3"/>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82" name="Google Shape;282;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83" name="Google Shape;283;p58"/>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Gold">
  <p:cSld name="MAIN_POINT_1_1">
    <p:bg>
      <p:bgPr>
        <a:solidFill>
          <a:srgbClr val="FFD610"/>
        </a:solidFill>
      </p:bgPr>
    </p:bg>
    <p:spTree>
      <p:nvGrpSpPr>
        <p:cNvPr id="284" name="Shape 284"/>
        <p:cNvGrpSpPr/>
        <p:nvPr/>
      </p:nvGrpSpPr>
      <p:grpSpPr>
        <a:xfrm>
          <a:off x="0" y="0"/>
          <a:ext cx="0" cy="0"/>
          <a:chOff x="0" y="0"/>
          <a:chExt cx="0" cy="0"/>
        </a:xfrm>
      </p:grpSpPr>
      <p:sp>
        <p:nvSpPr>
          <p:cNvPr id="285" name="Google Shape;285;p59"/>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434343"/>
              </a:buClr>
              <a:buSzPts val="4800"/>
              <a:buNone/>
              <a:defRPr sz="4800">
                <a:solidFill>
                  <a:srgbClr val="434343"/>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86" name="Google Shape;286;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87" name="Google Shape;287;p59"/>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88" name="Shape 288"/>
        <p:cNvGrpSpPr/>
        <p:nvPr/>
      </p:nvGrpSpPr>
      <p:grpSpPr>
        <a:xfrm>
          <a:off x="0" y="0"/>
          <a:ext cx="0" cy="0"/>
          <a:chOff x="0" y="0"/>
          <a:chExt cx="0" cy="0"/>
        </a:xfrm>
      </p:grpSpPr>
      <p:sp>
        <p:nvSpPr>
          <p:cNvPr id="289" name="Google Shape;289;p60"/>
          <p:cNvSpPr/>
          <p:nvPr/>
        </p:nvSpPr>
        <p:spPr>
          <a:xfrm>
            <a:off x="4572000" y="75"/>
            <a:ext cx="4572000" cy="5143500"/>
          </a:xfrm>
          <a:prstGeom prst="rect">
            <a:avLst/>
          </a:prstGeom>
          <a:solidFill>
            <a:srgbClr val="1B2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0" name="Google Shape;290;p60"/>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291" name="Google Shape;291;p60"/>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92" name="Google Shape;292;p60"/>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93" name="Google Shape;293;p6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94" name="Google Shape;294;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95" name="Google Shape;295;p60"/>
          <p:cNvPicPr preferRelativeResize="0"/>
          <p:nvPr/>
        </p:nvPicPr>
        <p:blipFill rotWithShape="1">
          <a:blip r:embed="rId2">
            <a:alphaModFix/>
          </a:blip>
          <a:srcRect b="0" l="0" r="62556" t="0"/>
          <a:stretch/>
        </p:blipFill>
        <p:spPr>
          <a:xfrm>
            <a:off x="510450" y="4442750"/>
            <a:ext cx="407729" cy="393600"/>
          </a:xfrm>
          <a:prstGeom prst="rect">
            <a:avLst/>
          </a:prstGeom>
          <a:noFill/>
          <a:ln>
            <a:noFill/>
          </a:ln>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96" name="Shape 296"/>
        <p:cNvGrpSpPr/>
        <p:nvPr/>
      </p:nvGrpSpPr>
      <p:grpSpPr>
        <a:xfrm>
          <a:off x="0" y="0"/>
          <a:ext cx="0" cy="0"/>
          <a:chOff x="0" y="0"/>
          <a:chExt cx="0" cy="0"/>
        </a:xfrm>
      </p:grpSpPr>
      <p:sp>
        <p:nvSpPr>
          <p:cNvPr id="297" name="Google Shape;297;p61"/>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298" name="Google Shape;298;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descr="logo-full-v-white.png" id="299" name="Google Shape;299;p61"/>
          <p:cNvPicPr preferRelativeResize="0"/>
          <p:nvPr/>
        </p:nvPicPr>
        <p:blipFill rotWithShape="1">
          <a:blip r:embed="rId2">
            <a:alphaModFix/>
          </a:blip>
          <a:srcRect b="0" l="0" r="62556" t="0"/>
          <a:stretch/>
        </p:blipFill>
        <p:spPr>
          <a:xfrm>
            <a:off x="8472450" y="4236825"/>
            <a:ext cx="407729" cy="3936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0"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1.xml"/><Relationship Id="rId10" Type="http://schemas.openxmlformats.org/officeDocument/2006/relationships/slideLayout" Target="../slideLayouts/slideLayout30.xml"/><Relationship Id="rId13" Type="http://schemas.openxmlformats.org/officeDocument/2006/relationships/theme" Target="../theme/theme5.xml"/><Relationship Id="rId12" Type="http://schemas.openxmlformats.org/officeDocument/2006/relationships/slideLayout" Target="../slideLayouts/slideLayout32.xml"/><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Relationship Id="rId9" Type="http://schemas.openxmlformats.org/officeDocument/2006/relationships/slideLayout" Target="../slideLayouts/slideLayout29.xml"/><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52.xml"/><Relationship Id="rId22" Type="http://schemas.openxmlformats.org/officeDocument/2006/relationships/slideLayout" Target="../slideLayouts/slideLayout54.xml"/><Relationship Id="rId21" Type="http://schemas.openxmlformats.org/officeDocument/2006/relationships/slideLayout" Target="../slideLayouts/slideLayout53.xml"/><Relationship Id="rId24" Type="http://schemas.openxmlformats.org/officeDocument/2006/relationships/slideLayout" Target="../slideLayouts/slideLayout56.xml"/><Relationship Id="rId23" Type="http://schemas.openxmlformats.org/officeDocument/2006/relationships/slideLayout" Target="../slideLayouts/slideLayout55.xml"/><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9" Type="http://schemas.openxmlformats.org/officeDocument/2006/relationships/slideLayout" Target="../slideLayouts/slideLayout41.xml"/><Relationship Id="rId26" Type="http://schemas.openxmlformats.org/officeDocument/2006/relationships/theme" Target="../theme/theme1.xml"/><Relationship Id="rId25" Type="http://schemas.openxmlformats.org/officeDocument/2006/relationships/slideLayout" Target="../slideLayouts/slideLayout57.xml"/><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slideLayout" Target="../slideLayouts/slideLayout39.xml"/><Relationship Id="rId8" Type="http://schemas.openxmlformats.org/officeDocument/2006/relationships/slideLayout" Target="../slideLayouts/slideLayout40.xml"/><Relationship Id="rId11" Type="http://schemas.openxmlformats.org/officeDocument/2006/relationships/slideLayout" Target="../slideLayouts/slideLayout43.xml"/><Relationship Id="rId10" Type="http://schemas.openxmlformats.org/officeDocument/2006/relationships/slideLayout" Target="../slideLayouts/slideLayout42.xml"/><Relationship Id="rId13" Type="http://schemas.openxmlformats.org/officeDocument/2006/relationships/slideLayout" Target="../slideLayouts/slideLayout45.xml"/><Relationship Id="rId12" Type="http://schemas.openxmlformats.org/officeDocument/2006/relationships/slideLayout" Target="../slideLayouts/slideLayout44.xml"/><Relationship Id="rId15" Type="http://schemas.openxmlformats.org/officeDocument/2006/relationships/slideLayout" Target="../slideLayouts/slideLayout47.xml"/><Relationship Id="rId14" Type="http://schemas.openxmlformats.org/officeDocument/2006/relationships/slideLayout" Target="../slideLayouts/slideLayout46.xml"/><Relationship Id="rId17" Type="http://schemas.openxmlformats.org/officeDocument/2006/relationships/slideLayout" Target="../slideLayouts/slideLayout49.xml"/><Relationship Id="rId16" Type="http://schemas.openxmlformats.org/officeDocument/2006/relationships/slideLayout" Target="../slideLayouts/slideLayout48.xml"/><Relationship Id="rId19" Type="http://schemas.openxmlformats.org/officeDocument/2006/relationships/slideLayout" Target="../slideLayouts/slideLayout51.xml"/><Relationship Id="rId18"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p14:dur="1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mc:AlternateContent>
    <mc:Choice Requires="p14">
      <p:transition p14:dur="1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03" name="Shape 103"/>
        <p:cNvGrpSpPr/>
        <p:nvPr/>
      </p:nvGrpSpPr>
      <p:grpSpPr>
        <a:xfrm>
          <a:off x="0" y="0"/>
          <a:ext cx="0" cy="0"/>
          <a:chOff x="0" y="0"/>
          <a:chExt cx="0" cy="0"/>
        </a:xfrm>
      </p:grpSpPr>
      <p:sp>
        <p:nvSpPr>
          <p:cNvPr id="104" name="Google Shape;104;p23"/>
          <p:cNvSpPr txBox="1"/>
          <p:nvPr>
            <p:ph idx="12" type="sldNum"/>
          </p:nvPr>
        </p:nvSpPr>
        <p:spPr>
          <a:xfrm>
            <a:off x="8556783" y="4749850"/>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dk1"/>
              </a:buClr>
              <a:buSzPts val="600"/>
              <a:buFont typeface="Arial"/>
              <a:buNone/>
              <a:defRPr b="0" i="0" sz="6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600"/>
              <a:buFont typeface="Arial"/>
              <a:buNone/>
              <a:defRPr b="0" i="0" sz="6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600"/>
              <a:buFont typeface="Arial"/>
              <a:buNone/>
              <a:defRPr b="0" i="0" sz="6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600"/>
              <a:buFont typeface="Arial"/>
              <a:buNone/>
              <a:defRPr b="0" i="0" sz="6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600"/>
              <a:buFont typeface="Arial"/>
              <a:buNone/>
              <a:defRPr b="0" i="0" sz="6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600"/>
              <a:buFont typeface="Arial"/>
              <a:buNone/>
              <a:defRPr b="0" i="0" sz="6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600"/>
              <a:buFont typeface="Arial"/>
              <a:buNone/>
              <a:defRPr b="0" i="0" sz="6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600"/>
              <a:buFont typeface="Arial"/>
              <a:buNone/>
              <a:defRPr b="0" i="0" sz="6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600"/>
              <a:buFont typeface="Arial"/>
              <a:buNone/>
              <a:defRPr b="0" i="0" sz="6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Lst>
  <mc:AlternateContent>
    <mc:Choice Requires="p14">
      <p:transition p14:dur="1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163" name="Shape 163"/>
        <p:cNvGrpSpPr/>
        <p:nvPr/>
      </p:nvGrpSpPr>
      <p:grpSpPr>
        <a:xfrm>
          <a:off x="0" y="0"/>
          <a:ext cx="0" cy="0"/>
          <a:chOff x="0" y="0"/>
          <a:chExt cx="0" cy="0"/>
        </a:xfrm>
      </p:grpSpPr>
      <p:sp>
        <p:nvSpPr>
          <p:cNvPr id="164" name="Google Shape;164;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Work Sans"/>
              <a:buNone/>
              <a:defRPr sz="2800">
                <a:solidFill>
                  <a:schemeClr val="dk1"/>
                </a:solidFill>
                <a:latin typeface="Work Sans"/>
                <a:ea typeface="Work Sans"/>
                <a:cs typeface="Work Sans"/>
                <a:sym typeface="Work Sans"/>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165" name="Google Shape;165;p3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Work Sans"/>
              <a:buChar char="●"/>
              <a:defRPr sz="1800">
                <a:solidFill>
                  <a:schemeClr val="accent3"/>
                </a:solidFill>
                <a:latin typeface="Work Sans"/>
                <a:ea typeface="Work Sans"/>
                <a:cs typeface="Work Sans"/>
                <a:sym typeface="Work Sans"/>
              </a:defRPr>
            </a:lvl1pPr>
            <a:lvl2pPr indent="-317500" lvl="1" marL="914400" rtl="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2pPr>
            <a:lvl3pPr indent="-317500" lvl="2" marL="1371600" rtl="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3pPr>
            <a:lvl4pPr indent="-317500" lvl="3" marL="1828800" rtl="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4pPr>
            <a:lvl5pPr indent="-317500" lvl="4" marL="2286000" rtl="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5pPr>
            <a:lvl6pPr indent="-317500" lvl="5" marL="2743200" rtl="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6pPr>
            <a:lvl7pPr indent="-317500" lvl="6" marL="3200400" rtl="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7pPr>
            <a:lvl8pPr indent="-317500" lvl="7" marL="3657600" rtl="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8pPr>
            <a:lvl9pPr indent="-317500" lvl="8" marL="4114800" rtl="0">
              <a:lnSpc>
                <a:spcPct val="115000"/>
              </a:lnSpc>
              <a:spcBef>
                <a:spcPts val="1600"/>
              </a:spcBef>
              <a:spcAft>
                <a:spcPts val="1600"/>
              </a:spcAft>
              <a:buClr>
                <a:schemeClr val="accent3"/>
              </a:buClr>
              <a:buSzPts val="1400"/>
              <a:buFont typeface="Work Sans"/>
              <a:buChar char="■"/>
              <a:defRPr>
                <a:solidFill>
                  <a:schemeClr val="accent3"/>
                </a:solidFill>
                <a:latin typeface="Work Sans"/>
                <a:ea typeface="Work Sans"/>
                <a:cs typeface="Work Sans"/>
                <a:sym typeface="Work Sans"/>
              </a:defRPr>
            </a:lvl9pPr>
          </a:lstStyle>
          <a:p/>
        </p:txBody>
      </p:sp>
      <p:sp>
        <p:nvSpPr>
          <p:cNvPr id="166" name="Google Shape;166;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 id="2147483700" r:id="rId21"/>
    <p:sldLayoutId id="2147483701" r:id="rId22"/>
    <p:sldLayoutId id="2147483702" r:id="rId23"/>
    <p:sldLayoutId id="2147483703" r:id="rId24"/>
    <p:sldLayoutId id="2147483704" r:id="rId25"/>
  </p:sldLayoutIdLst>
  <mc:AlternateContent>
    <mc:Choice Requires="p14">
      <p:transition p14:dur="1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60">
          <p15:clr>
            <a:srgbClr val="F06B4A"/>
          </p15:clr>
        </p15:guide>
        <p15:guide id="2" pos="264">
          <p15:clr>
            <a:srgbClr val="F06B4A"/>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34.jpg"/><Relationship Id="rId4" Type="http://schemas.openxmlformats.org/officeDocument/2006/relationships/image" Target="../media/image25.png"/><Relationship Id="rId5" Type="http://schemas.openxmlformats.org/officeDocument/2006/relationships/image" Target="../media/image32.png"/><Relationship Id="rId6"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34.jpg"/><Relationship Id="rId4" Type="http://schemas.openxmlformats.org/officeDocument/2006/relationships/image" Target="../media/image25.png"/><Relationship Id="rId5" Type="http://schemas.openxmlformats.org/officeDocument/2006/relationships/image" Target="../media/image3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 Id="rId3"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34.jpg"/><Relationship Id="rId4" Type="http://schemas.openxmlformats.org/officeDocument/2006/relationships/image" Target="../media/image25.png"/><Relationship Id="rId5" Type="http://schemas.openxmlformats.org/officeDocument/2006/relationships/image" Target="../media/image3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 Id="rId3"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 Id="rId3"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34.jpg"/><Relationship Id="rId4" Type="http://schemas.openxmlformats.org/officeDocument/2006/relationships/image" Target="../media/image25.png"/><Relationship Id="rId5" Type="http://schemas.openxmlformats.org/officeDocument/2006/relationships/image" Target="../media/image3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62"/>
          <p:cNvSpPr txBox="1"/>
          <p:nvPr>
            <p:ph type="ctrTitle"/>
          </p:nvPr>
        </p:nvSpPr>
        <p:spPr>
          <a:xfrm>
            <a:off x="688775" y="939175"/>
            <a:ext cx="6541800" cy="1588500"/>
          </a:xfrm>
          <a:prstGeom prst="rect">
            <a:avLst/>
          </a:prstGeom>
          <a:effectLst>
            <a:outerShdw blurRad="142875" rotWithShape="0" algn="bl" dir="5400000" dist="38100">
              <a:srgbClr val="000000">
                <a:alpha val="24000"/>
              </a:srgbClr>
            </a:outerShdw>
          </a:effectLst>
        </p:spPr>
        <p:txBody>
          <a:bodyPr anchorCtr="0" anchor="b" bIns="91425" lIns="91425" spcFirstLastPara="1" rIns="91425" wrap="square" tIns="91425">
            <a:noAutofit/>
          </a:bodyPr>
          <a:lstStyle/>
          <a:p>
            <a:pPr indent="0" lvl="0" marL="0" rtl="0" algn="l">
              <a:spcBef>
                <a:spcPts val="0"/>
              </a:spcBef>
              <a:spcAft>
                <a:spcPts val="0"/>
              </a:spcAft>
              <a:buNone/>
            </a:pPr>
            <a:r>
              <a:rPr lang="en">
                <a:latin typeface="Work Sans Light"/>
                <a:ea typeface="Work Sans Light"/>
                <a:cs typeface="Work Sans Light"/>
                <a:sym typeface="Work Sans Light"/>
              </a:rPr>
              <a:t>DeFi Score</a:t>
            </a:r>
            <a:endParaRPr>
              <a:latin typeface="Work Sans Light"/>
              <a:ea typeface="Work Sans Light"/>
              <a:cs typeface="Work Sans Light"/>
              <a:sym typeface="Work Sans Light"/>
            </a:endParaRPr>
          </a:p>
          <a:p>
            <a:pPr indent="0" lvl="0" marL="0" rtl="0" algn="l">
              <a:spcBef>
                <a:spcPts val="0"/>
              </a:spcBef>
              <a:spcAft>
                <a:spcPts val="0"/>
              </a:spcAft>
              <a:buNone/>
            </a:pPr>
            <a:r>
              <a:rPr lang="en" sz="2500">
                <a:latin typeface="Work Sans Light"/>
                <a:ea typeface="Work Sans Light"/>
                <a:cs typeface="Work Sans Light"/>
                <a:sym typeface="Work Sans Light"/>
              </a:rPr>
              <a:t>Assessing Risk in Permissionless Lending Protocols</a:t>
            </a:r>
            <a:endParaRPr sz="2500">
              <a:latin typeface="Work Sans Light"/>
              <a:ea typeface="Work Sans Light"/>
              <a:cs typeface="Work Sans Light"/>
              <a:sym typeface="Work Sans Light"/>
            </a:endParaRPr>
          </a:p>
        </p:txBody>
      </p:sp>
      <p:sp>
        <p:nvSpPr>
          <p:cNvPr descr="Shape 1625" id="305" name="Google Shape;305;p62"/>
          <p:cNvSpPr txBox="1"/>
          <p:nvPr/>
        </p:nvSpPr>
        <p:spPr>
          <a:xfrm>
            <a:off x="7116352" y="4359500"/>
            <a:ext cx="1827600" cy="4830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None/>
            </a:pPr>
            <a:r>
              <a:rPr lang="en">
                <a:solidFill>
                  <a:srgbClr val="F3F3F3"/>
                </a:solidFill>
                <a:latin typeface="Work Sans Light"/>
                <a:ea typeface="Work Sans Light"/>
                <a:cs typeface="Work Sans Light"/>
                <a:sym typeface="Work Sans Light"/>
              </a:rPr>
              <a:t>DevCon</a:t>
            </a:r>
            <a:endParaRPr>
              <a:solidFill>
                <a:srgbClr val="F3F3F3"/>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None/>
            </a:pPr>
            <a:r>
              <a:rPr lang="en">
                <a:solidFill>
                  <a:srgbClr val="F3F3F3"/>
                </a:solidFill>
                <a:latin typeface="Work Sans Light"/>
                <a:ea typeface="Work Sans Light"/>
                <a:cs typeface="Work Sans Light"/>
                <a:sym typeface="Work Sans Light"/>
              </a:rPr>
              <a:t>October 2019</a:t>
            </a:r>
            <a:endParaRPr>
              <a:solidFill>
                <a:srgbClr val="F3F3F3"/>
              </a:solidFill>
              <a:latin typeface="Work Sans Light"/>
              <a:ea typeface="Work Sans Light"/>
              <a:cs typeface="Work Sans Light"/>
              <a:sym typeface="Work Sans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73" name="Shape 373"/>
        <p:cNvGrpSpPr/>
        <p:nvPr/>
      </p:nvGrpSpPr>
      <p:grpSpPr>
        <a:xfrm>
          <a:off x="0" y="0"/>
          <a:ext cx="0" cy="0"/>
          <a:chOff x="0" y="0"/>
          <a:chExt cx="0" cy="0"/>
        </a:xfrm>
      </p:grpSpPr>
      <p:pic>
        <p:nvPicPr>
          <p:cNvPr id="374" name="Google Shape;374;p71"/>
          <p:cNvPicPr preferRelativeResize="0"/>
          <p:nvPr/>
        </p:nvPicPr>
        <p:blipFill>
          <a:blip r:embed="rId4">
            <a:alphaModFix amt="17000"/>
          </a:blip>
          <a:stretch>
            <a:fillRect/>
          </a:stretch>
        </p:blipFill>
        <p:spPr>
          <a:xfrm>
            <a:off x="79600" y="916728"/>
            <a:ext cx="9144001" cy="4493495"/>
          </a:xfrm>
          <a:prstGeom prst="rect">
            <a:avLst/>
          </a:prstGeom>
          <a:noFill/>
          <a:ln>
            <a:noFill/>
          </a:ln>
        </p:spPr>
      </p:pic>
      <p:pic>
        <p:nvPicPr>
          <p:cNvPr id="375" name="Google Shape;375;p71"/>
          <p:cNvPicPr preferRelativeResize="0"/>
          <p:nvPr/>
        </p:nvPicPr>
        <p:blipFill>
          <a:blip r:embed="rId5">
            <a:alphaModFix/>
          </a:blip>
          <a:stretch>
            <a:fillRect/>
          </a:stretch>
        </p:blipFill>
        <p:spPr>
          <a:xfrm>
            <a:off x="424851" y="4366875"/>
            <a:ext cx="1628176" cy="616375"/>
          </a:xfrm>
          <a:prstGeom prst="rect">
            <a:avLst/>
          </a:prstGeom>
          <a:noFill/>
          <a:ln>
            <a:noFill/>
          </a:ln>
        </p:spPr>
      </p:pic>
      <p:pic>
        <p:nvPicPr>
          <p:cNvPr id="376" name="Google Shape;376;p71"/>
          <p:cNvPicPr preferRelativeResize="0"/>
          <p:nvPr/>
        </p:nvPicPr>
        <p:blipFill>
          <a:blip r:embed="rId6">
            <a:alphaModFix/>
          </a:blip>
          <a:stretch>
            <a:fillRect/>
          </a:stretch>
        </p:blipFill>
        <p:spPr>
          <a:xfrm>
            <a:off x="2811513" y="162025"/>
            <a:ext cx="3520975" cy="1746199"/>
          </a:xfrm>
          <a:prstGeom prst="rect">
            <a:avLst/>
          </a:prstGeom>
          <a:noFill/>
          <a:ln>
            <a:noFill/>
          </a:ln>
        </p:spPr>
      </p:pic>
      <p:sp>
        <p:nvSpPr>
          <p:cNvPr descr="Shape 954" id="377" name="Google Shape;377;p71"/>
          <p:cNvSpPr txBox="1"/>
          <p:nvPr/>
        </p:nvSpPr>
        <p:spPr>
          <a:xfrm>
            <a:off x="575950" y="1726375"/>
            <a:ext cx="8151300" cy="1515300"/>
          </a:xfrm>
          <a:prstGeom prst="rect">
            <a:avLst/>
          </a:prstGeom>
          <a:noFill/>
          <a:ln>
            <a:noFill/>
          </a:ln>
        </p:spPr>
        <p:txBody>
          <a:bodyPr anchorCtr="0" anchor="ctr" bIns="19050" lIns="19050" spcFirstLastPara="1" rIns="19050" wrap="square" tIns="19050">
            <a:noAutofit/>
          </a:bodyPr>
          <a:lstStyle/>
          <a:p>
            <a:pPr indent="0" lvl="0" marL="0" marR="0" rtl="0" algn="l">
              <a:lnSpc>
                <a:spcPct val="100000"/>
              </a:lnSpc>
              <a:spcBef>
                <a:spcPts val="0"/>
              </a:spcBef>
              <a:spcAft>
                <a:spcPts val="0"/>
              </a:spcAft>
              <a:buClr>
                <a:srgbClr val="EEEEEE"/>
              </a:buClr>
              <a:buSzPts val="7500"/>
              <a:buFont typeface="Helvetica Neue Light"/>
              <a:buNone/>
            </a:pPr>
            <a:r>
              <a:rPr b="1" lang="en" sz="4100">
                <a:solidFill>
                  <a:srgbClr val="EEEEEE"/>
                </a:solidFill>
                <a:latin typeface="Helvetica Neue"/>
                <a:ea typeface="Helvetica Neue"/>
                <a:cs typeface="Helvetica Neue"/>
                <a:sym typeface="Helvetica Neue"/>
              </a:rPr>
              <a:t>Methodology</a:t>
            </a:r>
            <a:endParaRPr b="1" sz="4100">
              <a:solidFill>
                <a:srgbClr val="EEEEEE"/>
              </a:solidFill>
              <a:latin typeface="Helvetica Neue"/>
              <a:ea typeface="Helvetica Neue"/>
              <a:cs typeface="Helvetica Neue"/>
              <a:sym typeface="Helvetica Neue"/>
            </a:endParaRPr>
          </a:p>
        </p:txBody>
      </p:sp>
      <p:sp>
        <p:nvSpPr>
          <p:cNvPr descr="Shape 954" id="378" name="Google Shape;378;p71"/>
          <p:cNvSpPr txBox="1"/>
          <p:nvPr/>
        </p:nvSpPr>
        <p:spPr>
          <a:xfrm>
            <a:off x="575950" y="2301925"/>
            <a:ext cx="8151300" cy="1515300"/>
          </a:xfrm>
          <a:prstGeom prst="rect">
            <a:avLst/>
          </a:prstGeom>
          <a:noFill/>
          <a:ln>
            <a:noFill/>
          </a:ln>
        </p:spPr>
        <p:txBody>
          <a:bodyPr anchorCtr="0" anchor="ctr" bIns="19050" lIns="19050" spcFirstLastPara="1" rIns="19050" wrap="square" tIns="19050">
            <a:noAutofit/>
          </a:bodyPr>
          <a:lstStyle/>
          <a:p>
            <a:pPr indent="0" lvl="0" marL="0" marR="0" rtl="0" algn="l">
              <a:lnSpc>
                <a:spcPct val="100000"/>
              </a:lnSpc>
              <a:spcBef>
                <a:spcPts val="0"/>
              </a:spcBef>
              <a:spcAft>
                <a:spcPts val="0"/>
              </a:spcAft>
              <a:buClr>
                <a:srgbClr val="EEEEEE"/>
              </a:buClr>
              <a:buSzPts val="7500"/>
              <a:buFont typeface="Helvetica Neue Light"/>
              <a:buNone/>
            </a:pPr>
            <a:r>
              <a:rPr lang="en" sz="3000">
                <a:solidFill>
                  <a:srgbClr val="EEEEEE"/>
                </a:solidFill>
                <a:latin typeface="Helvetica Neue"/>
                <a:ea typeface="Helvetica Neue"/>
                <a:cs typeface="Helvetica Neue"/>
                <a:sym typeface="Helvetica Neue"/>
              </a:rPr>
              <a:t>Financial Risk: </a:t>
            </a:r>
            <a:r>
              <a:rPr lang="en" sz="3000">
                <a:solidFill>
                  <a:schemeClr val="lt2"/>
                </a:solidFill>
                <a:latin typeface="Helvetica Neue"/>
                <a:ea typeface="Helvetica Neue"/>
                <a:cs typeface="Helvetica Neue"/>
                <a:sym typeface="Helvetica Neue"/>
              </a:rPr>
              <a:t>Collateral &amp; </a:t>
            </a:r>
            <a:r>
              <a:rPr lang="en" sz="3000">
                <a:solidFill>
                  <a:srgbClr val="EEEEEE"/>
                </a:solidFill>
                <a:latin typeface="Helvetica Neue"/>
                <a:ea typeface="Helvetica Neue"/>
                <a:cs typeface="Helvetica Neue"/>
                <a:sym typeface="Helvetica Neue"/>
              </a:rPr>
              <a:t>Liquidity</a:t>
            </a:r>
            <a:endParaRPr sz="3000">
              <a:solidFill>
                <a:srgbClr val="EEEEEE"/>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Google Shape;383;p72"/>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Collateral Risk</a:t>
            </a:r>
            <a:endParaRPr>
              <a:latin typeface="Helvetica Neue"/>
              <a:ea typeface="Helvetica Neue"/>
              <a:cs typeface="Helvetica Neue"/>
              <a:sym typeface="Helvetica Neue"/>
            </a:endParaRPr>
          </a:p>
        </p:txBody>
      </p:sp>
      <p:sp>
        <p:nvSpPr>
          <p:cNvPr id="384" name="Google Shape;384;p72"/>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85" name="Google Shape;385;p72"/>
          <p:cNvSpPr txBox="1"/>
          <p:nvPr>
            <p:ph idx="1" type="body"/>
          </p:nvPr>
        </p:nvSpPr>
        <p:spPr>
          <a:xfrm>
            <a:off x="171450" y="1209925"/>
            <a:ext cx="8801100" cy="136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600"/>
              </a:spcBef>
              <a:spcAft>
                <a:spcPts val="0"/>
              </a:spcAft>
              <a:buNone/>
            </a:pPr>
            <a:r>
              <a:rPr lang="en" sz="2400">
                <a:latin typeface="Work Sans SemiBold"/>
                <a:ea typeface="Work Sans SemiBold"/>
                <a:cs typeface="Work Sans SemiBold"/>
                <a:sym typeface="Work Sans SemiBold"/>
              </a:rPr>
              <a:t>Crypto makes for </a:t>
            </a:r>
            <a:r>
              <a:rPr lang="en" sz="2400">
                <a:latin typeface="Work Sans SemiBold"/>
                <a:ea typeface="Work Sans SemiBold"/>
                <a:cs typeface="Work Sans SemiBold"/>
                <a:sym typeface="Work Sans SemiBold"/>
              </a:rPr>
              <a:t>bad</a:t>
            </a:r>
            <a:r>
              <a:rPr lang="en" sz="2400">
                <a:latin typeface="Work Sans SemiBold"/>
                <a:ea typeface="Work Sans SemiBold"/>
                <a:cs typeface="Work Sans SemiBold"/>
                <a:sym typeface="Work Sans SemiBold"/>
              </a:rPr>
              <a:t> collateral</a:t>
            </a:r>
            <a:endParaRPr sz="2400">
              <a:latin typeface="Work Sans SemiBold"/>
              <a:ea typeface="Work Sans SemiBold"/>
              <a:cs typeface="Work Sans SemiBold"/>
              <a:sym typeface="Work Sans SemiBold"/>
            </a:endParaRPr>
          </a:p>
          <a:p>
            <a:pPr indent="0" lvl="0" marL="0" rtl="0" algn="l">
              <a:lnSpc>
                <a:spcPct val="100000"/>
              </a:lnSpc>
              <a:spcBef>
                <a:spcPts val="600"/>
              </a:spcBef>
              <a:spcAft>
                <a:spcPts val="0"/>
              </a:spcAft>
              <a:buNone/>
            </a:pPr>
            <a:r>
              <a:rPr lang="en" sz="2000">
                <a:latin typeface="Work Sans"/>
                <a:ea typeface="Work Sans"/>
                <a:cs typeface="Work Sans"/>
                <a:sym typeface="Work Sans"/>
              </a:rPr>
              <a:t>The makeup and liquidity of the underlying collateral determine the health of secured debt. Not all lending products are created equal.</a:t>
            </a:r>
            <a:endParaRPr sz="1300">
              <a:latin typeface="Work Sans"/>
              <a:ea typeface="Work Sans"/>
              <a:cs typeface="Work Sans"/>
              <a:sym typeface="Work Sans"/>
            </a:endParaRPr>
          </a:p>
        </p:txBody>
      </p:sp>
      <p:sp>
        <p:nvSpPr>
          <p:cNvPr id="386" name="Google Shape;386;p72"/>
          <p:cNvSpPr txBox="1"/>
          <p:nvPr/>
        </p:nvSpPr>
        <p:spPr>
          <a:xfrm>
            <a:off x="171450" y="2721475"/>
            <a:ext cx="8801100" cy="153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000">
                <a:latin typeface="Work Sans Light"/>
                <a:ea typeface="Work Sans Light"/>
                <a:cs typeface="Work Sans Light"/>
                <a:sym typeface="Work Sans Light"/>
              </a:rPr>
              <a:t>How can we assess collateral risk?</a:t>
            </a:r>
            <a:endParaRPr sz="2000">
              <a:latin typeface="Work Sans Light"/>
              <a:ea typeface="Work Sans Light"/>
              <a:cs typeface="Work Sans Light"/>
              <a:sym typeface="Work Sans Light"/>
            </a:endParaRPr>
          </a:p>
          <a:p>
            <a:pPr indent="158750" lvl="0" marL="0" marR="0" rtl="0" algn="l">
              <a:lnSpc>
                <a:spcPct val="100000"/>
              </a:lnSpc>
              <a:spcBef>
                <a:spcPts val="600"/>
              </a:spcBef>
              <a:spcAft>
                <a:spcPts val="0"/>
              </a:spcAft>
              <a:buClr>
                <a:srgbClr val="3152D9"/>
              </a:buClr>
              <a:buSzPts val="2000"/>
              <a:buFont typeface="Work Sans Light"/>
              <a:buChar char="●"/>
            </a:pPr>
            <a:r>
              <a:rPr lang="en" sz="2000">
                <a:latin typeface="Work Sans Light"/>
                <a:ea typeface="Work Sans Light"/>
                <a:cs typeface="Work Sans Light"/>
                <a:sym typeface="Work Sans Light"/>
              </a:rPr>
              <a:t>Collateral ratios compared to other products</a:t>
            </a:r>
            <a:endParaRPr sz="2000">
              <a:latin typeface="Work Sans Light"/>
              <a:ea typeface="Work Sans Light"/>
              <a:cs typeface="Work Sans Light"/>
              <a:sym typeface="Work Sans Light"/>
            </a:endParaRPr>
          </a:p>
          <a:p>
            <a:pPr indent="158750" lvl="0" marL="0" marR="0" rtl="0" algn="l">
              <a:lnSpc>
                <a:spcPct val="100000"/>
              </a:lnSpc>
              <a:spcBef>
                <a:spcPts val="0"/>
              </a:spcBef>
              <a:spcAft>
                <a:spcPts val="0"/>
              </a:spcAft>
              <a:buClr>
                <a:srgbClr val="3152D9"/>
              </a:buClr>
              <a:buSzPts val="2000"/>
              <a:buFont typeface="Work Sans Light"/>
              <a:buChar char="●"/>
            </a:pPr>
            <a:r>
              <a:rPr lang="en" sz="2000">
                <a:latin typeface="Work Sans Light"/>
                <a:ea typeface="Work Sans Light"/>
                <a:cs typeface="Work Sans Light"/>
                <a:sym typeface="Work Sans Light"/>
              </a:rPr>
              <a:t>CVaR of collateral portfolios</a:t>
            </a:r>
            <a:endParaRPr sz="2000">
              <a:latin typeface="Work Sans Light"/>
              <a:ea typeface="Work Sans Light"/>
              <a:cs typeface="Work Sans Light"/>
              <a:sym typeface="Work Sans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sp>
        <p:nvSpPr>
          <p:cNvPr id="391" name="Google Shape;391;p73"/>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Liquidity Risk</a:t>
            </a:r>
            <a:endParaRPr>
              <a:latin typeface="Helvetica Neue"/>
              <a:ea typeface="Helvetica Neue"/>
              <a:cs typeface="Helvetica Neue"/>
              <a:sym typeface="Helvetica Neue"/>
            </a:endParaRPr>
          </a:p>
        </p:txBody>
      </p:sp>
      <p:sp>
        <p:nvSpPr>
          <p:cNvPr id="392" name="Google Shape;392;p73"/>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93" name="Google Shape;393;p73"/>
          <p:cNvSpPr txBox="1"/>
          <p:nvPr>
            <p:ph idx="1" type="body"/>
          </p:nvPr>
        </p:nvSpPr>
        <p:spPr>
          <a:xfrm>
            <a:off x="116250" y="1336450"/>
            <a:ext cx="8911500" cy="136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600"/>
              </a:spcBef>
              <a:spcAft>
                <a:spcPts val="0"/>
              </a:spcAft>
              <a:buNone/>
            </a:pPr>
            <a:r>
              <a:rPr lang="en" sz="2300">
                <a:latin typeface="Work Sans SemiBold"/>
                <a:ea typeface="Work Sans SemiBold"/>
                <a:cs typeface="Work Sans SemiBold"/>
                <a:sym typeface="Work Sans SemiBold"/>
              </a:rPr>
              <a:t>Incentivized liquidity does not mean guaranteed liquidity</a:t>
            </a:r>
            <a:endParaRPr sz="2300">
              <a:latin typeface="Work Sans SemiBold"/>
              <a:ea typeface="Work Sans SemiBold"/>
              <a:cs typeface="Work Sans SemiBold"/>
              <a:sym typeface="Work Sans SemiBold"/>
            </a:endParaRPr>
          </a:p>
          <a:p>
            <a:pPr indent="0" lvl="0" marL="0" rtl="0" algn="l">
              <a:lnSpc>
                <a:spcPct val="100000"/>
              </a:lnSpc>
              <a:spcBef>
                <a:spcPts val="600"/>
              </a:spcBef>
              <a:spcAft>
                <a:spcPts val="0"/>
              </a:spcAft>
              <a:buNone/>
            </a:pPr>
            <a:r>
              <a:rPr lang="en" sz="2000">
                <a:latin typeface="Work Sans"/>
                <a:ea typeface="Work Sans"/>
                <a:cs typeface="Work Sans"/>
                <a:sym typeface="Work Sans"/>
              </a:rPr>
              <a:t>Lenders takes on risk that they will not be able to withdraw their assets at will because they are currently lent out</a:t>
            </a:r>
            <a:endParaRPr sz="1300">
              <a:latin typeface="Work Sans"/>
              <a:ea typeface="Work Sans"/>
              <a:cs typeface="Work Sans"/>
              <a:sym typeface="Work Sans"/>
            </a:endParaRPr>
          </a:p>
        </p:txBody>
      </p:sp>
      <p:sp>
        <p:nvSpPr>
          <p:cNvPr id="394" name="Google Shape;394;p73"/>
          <p:cNvSpPr txBox="1"/>
          <p:nvPr/>
        </p:nvSpPr>
        <p:spPr>
          <a:xfrm>
            <a:off x="116250" y="2535875"/>
            <a:ext cx="8856300" cy="2262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600"/>
              </a:spcBef>
              <a:spcAft>
                <a:spcPts val="0"/>
              </a:spcAft>
              <a:buNone/>
            </a:pPr>
            <a:r>
              <a:rPr lang="en" sz="2000">
                <a:latin typeface="Work Sans Light"/>
                <a:ea typeface="Work Sans Light"/>
                <a:cs typeface="Work Sans Light"/>
                <a:sym typeface="Work Sans Light"/>
              </a:rPr>
              <a:t>How can we assess liquidity risk?</a:t>
            </a:r>
            <a:endParaRPr sz="2000">
              <a:latin typeface="Work Sans Light"/>
              <a:ea typeface="Work Sans Light"/>
              <a:cs typeface="Work Sans Light"/>
              <a:sym typeface="Work Sans Light"/>
            </a:endParaRPr>
          </a:p>
          <a:p>
            <a:pPr indent="0" lvl="0" marL="0" marR="0" rtl="0" algn="l">
              <a:lnSpc>
                <a:spcPct val="100000"/>
              </a:lnSpc>
              <a:spcBef>
                <a:spcPts val="600"/>
              </a:spcBef>
              <a:spcAft>
                <a:spcPts val="0"/>
              </a:spcAft>
              <a:buNone/>
            </a:pPr>
            <a:r>
              <a:rPr lang="en" sz="2000">
                <a:latin typeface="Work Sans Light"/>
                <a:ea typeface="Work Sans Light"/>
                <a:cs typeface="Work Sans Light"/>
                <a:sym typeface="Work Sans Light"/>
              </a:rPr>
              <a:t>Trailing 30d liquidity compared to other products</a:t>
            </a:r>
            <a:endParaRPr sz="2000">
              <a:latin typeface="Work Sans Light"/>
              <a:ea typeface="Work Sans Light"/>
              <a:cs typeface="Work Sans Light"/>
              <a:sym typeface="Work Sans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98" name="Shape 398"/>
        <p:cNvGrpSpPr/>
        <p:nvPr/>
      </p:nvGrpSpPr>
      <p:grpSpPr>
        <a:xfrm>
          <a:off x="0" y="0"/>
          <a:ext cx="0" cy="0"/>
          <a:chOff x="0" y="0"/>
          <a:chExt cx="0" cy="0"/>
        </a:xfrm>
      </p:grpSpPr>
      <p:pic>
        <p:nvPicPr>
          <p:cNvPr id="399" name="Google Shape;399;p74"/>
          <p:cNvPicPr preferRelativeResize="0"/>
          <p:nvPr/>
        </p:nvPicPr>
        <p:blipFill>
          <a:blip r:embed="rId4">
            <a:alphaModFix amt="17000"/>
          </a:blip>
          <a:stretch>
            <a:fillRect/>
          </a:stretch>
        </p:blipFill>
        <p:spPr>
          <a:xfrm>
            <a:off x="79600" y="916728"/>
            <a:ext cx="9144001" cy="4493495"/>
          </a:xfrm>
          <a:prstGeom prst="rect">
            <a:avLst/>
          </a:prstGeom>
          <a:noFill/>
          <a:ln>
            <a:noFill/>
          </a:ln>
        </p:spPr>
      </p:pic>
      <p:sp>
        <p:nvSpPr>
          <p:cNvPr descr="Shape 954" id="400" name="Google Shape;400;p74"/>
          <p:cNvSpPr txBox="1"/>
          <p:nvPr/>
        </p:nvSpPr>
        <p:spPr>
          <a:xfrm>
            <a:off x="544750" y="1526400"/>
            <a:ext cx="8151300" cy="2090700"/>
          </a:xfrm>
          <a:prstGeom prst="rect">
            <a:avLst/>
          </a:prstGeom>
          <a:noFill/>
          <a:ln>
            <a:noFill/>
          </a:ln>
        </p:spPr>
        <p:txBody>
          <a:bodyPr anchorCtr="0" anchor="ctr" bIns="19050" lIns="19050" spcFirstLastPara="1" rIns="19050" wrap="square" tIns="19050">
            <a:noAutofit/>
          </a:bodyPr>
          <a:lstStyle/>
          <a:p>
            <a:pPr indent="0" lvl="0" marL="0" rtl="0" algn="l">
              <a:spcBef>
                <a:spcPts val="0"/>
              </a:spcBef>
              <a:spcAft>
                <a:spcPts val="0"/>
              </a:spcAft>
              <a:buClr>
                <a:schemeClr val="lt2"/>
              </a:buClr>
              <a:buSzPts val="7500"/>
              <a:buFont typeface="Helvetica Neue Light"/>
              <a:buNone/>
            </a:pPr>
            <a:r>
              <a:rPr b="1" lang="en" sz="4100">
                <a:solidFill>
                  <a:srgbClr val="EEEEEE"/>
                </a:solidFill>
                <a:latin typeface="Helvetica Neue"/>
                <a:ea typeface="Helvetica Neue"/>
                <a:cs typeface="Helvetica Neue"/>
                <a:sym typeface="Helvetica Neue"/>
              </a:rPr>
              <a:t>Other Considerations</a:t>
            </a:r>
            <a:endParaRPr b="1" sz="4100">
              <a:solidFill>
                <a:srgbClr val="EEEEEE"/>
              </a:solidFill>
              <a:latin typeface="Helvetica Neue"/>
              <a:ea typeface="Helvetica Neue"/>
              <a:cs typeface="Helvetica Neue"/>
              <a:sym typeface="Helvetica Neue"/>
            </a:endParaRPr>
          </a:p>
        </p:txBody>
      </p:sp>
      <p:pic>
        <p:nvPicPr>
          <p:cNvPr id="401" name="Google Shape;401;p74"/>
          <p:cNvPicPr preferRelativeResize="0"/>
          <p:nvPr/>
        </p:nvPicPr>
        <p:blipFill>
          <a:blip r:embed="rId5">
            <a:alphaModFix/>
          </a:blip>
          <a:stretch>
            <a:fillRect/>
          </a:stretch>
        </p:blipFill>
        <p:spPr>
          <a:xfrm>
            <a:off x="424851" y="4366875"/>
            <a:ext cx="1628176" cy="616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5" name="Shape 405"/>
        <p:cNvGrpSpPr/>
        <p:nvPr/>
      </p:nvGrpSpPr>
      <p:grpSpPr>
        <a:xfrm>
          <a:off x="0" y="0"/>
          <a:ext cx="0" cy="0"/>
          <a:chOff x="0" y="0"/>
          <a:chExt cx="0" cy="0"/>
        </a:xfrm>
      </p:grpSpPr>
      <p:sp>
        <p:nvSpPr>
          <p:cNvPr id="406" name="Google Shape;406;p75"/>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Insurance</a:t>
            </a:r>
            <a:endParaRPr>
              <a:latin typeface="Helvetica Neue"/>
              <a:ea typeface="Helvetica Neue"/>
              <a:cs typeface="Helvetica Neue"/>
              <a:sym typeface="Helvetica Neue"/>
            </a:endParaRPr>
          </a:p>
        </p:txBody>
      </p:sp>
      <p:sp>
        <p:nvSpPr>
          <p:cNvPr id="407" name="Google Shape;407;p75"/>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08" name="Google Shape;408;p75"/>
          <p:cNvSpPr txBox="1"/>
          <p:nvPr>
            <p:ph idx="1" type="body"/>
          </p:nvPr>
        </p:nvSpPr>
        <p:spPr>
          <a:xfrm>
            <a:off x="171450" y="1077475"/>
            <a:ext cx="8167800" cy="3339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600"/>
              </a:spcBef>
              <a:spcAft>
                <a:spcPts val="0"/>
              </a:spcAft>
              <a:buNone/>
            </a:pPr>
            <a:r>
              <a:rPr lang="en" sz="2300">
                <a:latin typeface="Work Sans SemiBold"/>
                <a:ea typeface="Work Sans SemiBold"/>
                <a:cs typeface="Work Sans SemiBold"/>
                <a:sym typeface="Work Sans SemiBold"/>
              </a:rPr>
              <a:t>The insurance pool isn’t very deep</a:t>
            </a:r>
            <a:endParaRPr sz="2300">
              <a:latin typeface="Work Sans SemiBold"/>
              <a:ea typeface="Work Sans SemiBold"/>
              <a:cs typeface="Work Sans SemiBold"/>
              <a:sym typeface="Work Sans SemiBold"/>
            </a:endParaRPr>
          </a:p>
          <a:p>
            <a:pPr indent="0" lvl="0" marL="0" marR="0" rtl="0" algn="ctr">
              <a:lnSpc>
                <a:spcPct val="100000"/>
              </a:lnSpc>
              <a:spcBef>
                <a:spcPts val="600"/>
              </a:spcBef>
              <a:spcAft>
                <a:spcPts val="0"/>
              </a:spcAft>
              <a:buNone/>
            </a:pPr>
            <a:r>
              <a:t/>
            </a:r>
            <a:endParaRPr sz="2300">
              <a:latin typeface="Work Sans SemiBold"/>
              <a:ea typeface="Work Sans SemiBold"/>
              <a:cs typeface="Work Sans SemiBold"/>
              <a:sym typeface="Work Sans SemiBold"/>
            </a:endParaRPr>
          </a:p>
          <a:p>
            <a:pPr indent="-400050" lvl="0" marL="342900" rtl="0" algn="l">
              <a:lnSpc>
                <a:spcPct val="100000"/>
              </a:lnSpc>
              <a:spcBef>
                <a:spcPts val="600"/>
              </a:spcBef>
              <a:spcAft>
                <a:spcPts val="0"/>
              </a:spcAft>
              <a:buClr>
                <a:srgbClr val="3152D9"/>
              </a:buClr>
              <a:buSzPts val="1800"/>
              <a:buFont typeface="Work Sans"/>
              <a:buChar char="●"/>
            </a:pPr>
            <a:r>
              <a:rPr lang="en" sz="1800">
                <a:latin typeface="Work Sans"/>
                <a:ea typeface="Work Sans"/>
                <a:cs typeface="Work Sans"/>
                <a:sym typeface="Work Sans"/>
              </a:rPr>
              <a:t>Developed</a:t>
            </a:r>
            <a:r>
              <a:rPr lang="en" sz="1800">
                <a:latin typeface="Work Sans"/>
                <a:ea typeface="Work Sans"/>
                <a:cs typeface="Work Sans"/>
                <a:sym typeface="Work Sans"/>
              </a:rPr>
              <a:t> financial systems have deposit insurance (up to $250k in the US)</a:t>
            </a:r>
            <a:endParaRPr sz="1800">
              <a:latin typeface="Work Sans"/>
              <a:ea typeface="Work Sans"/>
              <a:cs typeface="Work Sans"/>
              <a:sym typeface="Work Sans"/>
            </a:endParaRPr>
          </a:p>
          <a:p>
            <a:pPr indent="-400050" lvl="0" marL="342900" rtl="0" algn="l">
              <a:lnSpc>
                <a:spcPct val="100000"/>
              </a:lnSpc>
              <a:spcBef>
                <a:spcPts val="1000"/>
              </a:spcBef>
              <a:spcAft>
                <a:spcPts val="0"/>
              </a:spcAft>
              <a:buClr>
                <a:srgbClr val="3152D9"/>
              </a:buClr>
              <a:buSzPts val="1800"/>
              <a:buFont typeface="Work Sans"/>
              <a:buChar char="●"/>
            </a:pPr>
            <a:r>
              <a:rPr lang="en" sz="1800">
                <a:latin typeface="Work Sans"/>
                <a:ea typeface="Work Sans"/>
                <a:cs typeface="Work Sans"/>
                <a:sym typeface="Work Sans"/>
              </a:rPr>
              <a:t>Some protocols </a:t>
            </a:r>
            <a:r>
              <a:rPr lang="en" sz="1800">
                <a:latin typeface="Work Sans"/>
                <a:ea typeface="Work Sans"/>
                <a:cs typeface="Work Sans"/>
                <a:sym typeface="Work Sans"/>
              </a:rPr>
              <a:t>dedicate</a:t>
            </a:r>
            <a:r>
              <a:rPr lang="en" sz="1800">
                <a:latin typeface="Work Sans"/>
                <a:ea typeface="Work Sans"/>
                <a:cs typeface="Work Sans"/>
                <a:sym typeface="Work Sans"/>
              </a:rPr>
              <a:t> some interest to an insurance pool, but still nowhere near large enough to cover solvency or liquidity crisis</a:t>
            </a:r>
            <a:endParaRPr sz="1800">
              <a:latin typeface="Work Sans"/>
              <a:ea typeface="Work Sans"/>
              <a:cs typeface="Work Sans"/>
              <a:sym typeface="Work Sans"/>
            </a:endParaRPr>
          </a:p>
          <a:p>
            <a:pPr indent="-400050" lvl="0" marL="342900" rtl="0" algn="l">
              <a:lnSpc>
                <a:spcPct val="100000"/>
              </a:lnSpc>
              <a:spcBef>
                <a:spcPts val="1000"/>
              </a:spcBef>
              <a:spcAft>
                <a:spcPts val="0"/>
              </a:spcAft>
              <a:buClr>
                <a:srgbClr val="3152D9"/>
              </a:buClr>
              <a:buSzPts val="1800"/>
              <a:buFont typeface="Work Sans"/>
              <a:buChar char="●"/>
            </a:pPr>
            <a:r>
              <a:rPr lang="en" sz="1800">
                <a:solidFill>
                  <a:schemeClr val="dk1"/>
                </a:solidFill>
                <a:latin typeface="Work Sans"/>
                <a:ea typeface="Work Sans"/>
                <a:cs typeface="Work Sans"/>
                <a:sym typeface="Work Sans"/>
              </a:rPr>
              <a:t>There are promising developments in the smart contract insurance space like Nexus Mutual</a:t>
            </a:r>
            <a:endParaRPr sz="1800">
              <a:latin typeface="Work Sans"/>
              <a:ea typeface="Work Sans"/>
              <a:cs typeface="Work Sans"/>
              <a:sym typeface="Work Sans"/>
            </a:endParaRPr>
          </a:p>
          <a:p>
            <a:pPr indent="0" lvl="0" marL="0" rtl="0" algn="l">
              <a:lnSpc>
                <a:spcPct val="114000"/>
              </a:lnSpc>
              <a:spcBef>
                <a:spcPts val="1000"/>
              </a:spcBef>
              <a:spcAft>
                <a:spcPts val="0"/>
              </a:spcAft>
              <a:buNone/>
            </a:pPr>
            <a:r>
              <a:t/>
            </a:r>
            <a:endParaRPr b="1" sz="1800">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Google Shape;413;p76"/>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Regulatory Risk</a:t>
            </a:r>
            <a:endParaRPr>
              <a:latin typeface="Helvetica Neue"/>
              <a:ea typeface="Helvetica Neue"/>
              <a:cs typeface="Helvetica Neue"/>
              <a:sym typeface="Helvetica Neue"/>
            </a:endParaRPr>
          </a:p>
        </p:txBody>
      </p:sp>
      <p:sp>
        <p:nvSpPr>
          <p:cNvPr id="414" name="Google Shape;414;p76"/>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15" name="Google Shape;415;p76"/>
          <p:cNvPicPr preferRelativeResize="0"/>
          <p:nvPr/>
        </p:nvPicPr>
        <p:blipFill>
          <a:blip r:embed="rId3">
            <a:alphaModFix/>
          </a:blip>
          <a:stretch>
            <a:fillRect/>
          </a:stretch>
        </p:blipFill>
        <p:spPr>
          <a:xfrm>
            <a:off x="1640600" y="921325"/>
            <a:ext cx="4992751" cy="3738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19" name="Shape 419"/>
        <p:cNvGrpSpPr/>
        <p:nvPr/>
      </p:nvGrpSpPr>
      <p:grpSpPr>
        <a:xfrm>
          <a:off x="0" y="0"/>
          <a:ext cx="0" cy="0"/>
          <a:chOff x="0" y="0"/>
          <a:chExt cx="0" cy="0"/>
        </a:xfrm>
      </p:grpSpPr>
      <p:pic>
        <p:nvPicPr>
          <p:cNvPr id="420" name="Google Shape;420;p77"/>
          <p:cNvPicPr preferRelativeResize="0"/>
          <p:nvPr/>
        </p:nvPicPr>
        <p:blipFill>
          <a:blip r:embed="rId4">
            <a:alphaModFix amt="17000"/>
          </a:blip>
          <a:stretch>
            <a:fillRect/>
          </a:stretch>
        </p:blipFill>
        <p:spPr>
          <a:xfrm>
            <a:off x="79600" y="916728"/>
            <a:ext cx="9144001" cy="4493495"/>
          </a:xfrm>
          <a:prstGeom prst="rect">
            <a:avLst/>
          </a:prstGeom>
          <a:noFill/>
          <a:ln>
            <a:noFill/>
          </a:ln>
        </p:spPr>
      </p:pic>
      <p:sp>
        <p:nvSpPr>
          <p:cNvPr descr="Shape 954" id="421" name="Google Shape;421;p77"/>
          <p:cNvSpPr txBox="1"/>
          <p:nvPr/>
        </p:nvSpPr>
        <p:spPr>
          <a:xfrm>
            <a:off x="544750" y="1526400"/>
            <a:ext cx="8151300" cy="2090700"/>
          </a:xfrm>
          <a:prstGeom prst="rect">
            <a:avLst/>
          </a:prstGeom>
          <a:noFill/>
          <a:ln>
            <a:noFill/>
          </a:ln>
        </p:spPr>
        <p:txBody>
          <a:bodyPr anchorCtr="0" anchor="ctr" bIns="19050" lIns="19050" spcFirstLastPara="1" rIns="19050" wrap="square" tIns="19050">
            <a:noAutofit/>
          </a:bodyPr>
          <a:lstStyle/>
          <a:p>
            <a:pPr indent="0" lvl="0" marL="0" marR="0" rtl="0" algn="l">
              <a:lnSpc>
                <a:spcPct val="100000"/>
              </a:lnSpc>
              <a:spcBef>
                <a:spcPts val="0"/>
              </a:spcBef>
              <a:spcAft>
                <a:spcPts val="0"/>
              </a:spcAft>
              <a:buClr>
                <a:srgbClr val="EEEEEE"/>
              </a:buClr>
              <a:buSzPts val="7500"/>
              <a:buFont typeface="Helvetica Neue Light"/>
              <a:buNone/>
            </a:pPr>
            <a:r>
              <a:rPr b="1" lang="en" sz="4100">
                <a:solidFill>
                  <a:srgbClr val="EEEEEE"/>
                </a:solidFill>
                <a:latin typeface="Helvetica Neue"/>
                <a:ea typeface="Helvetica Neue"/>
                <a:cs typeface="Helvetica Neue"/>
                <a:sym typeface="Helvetica Neue"/>
              </a:rPr>
              <a:t>Closing Thoughts</a:t>
            </a:r>
            <a:endParaRPr b="1" sz="4100">
              <a:solidFill>
                <a:srgbClr val="EEEEEE"/>
              </a:solidFill>
              <a:latin typeface="Helvetica Neue"/>
              <a:ea typeface="Helvetica Neue"/>
              <a:cs typeface="Helvetica Neue"/>
              <a:sym typeface="Helvetica Neue"/>
            </a:endParaRPr>
          </a:p>
          <a:p>
            <a:pPr indent="0" lvl="0" marL="0" rtl="0" algn="l">
              <a:spcBef>
                <a:spcPts val="0"/>
              </a:spcBef>
              <a:spcAft>
                <a:spcPts val="0"/>
              </a:spcAft>
              <a:buClr>
                <a:schemeClr val="lt2"/>
              </a:buClr>
              <a:buSzPts val="7500"/>
              <a:buFont typeface="Helvetica Neue Light"/>
              <a:buNone/>
            </a:pPr>
            <a:r>
              <a:t/>
            </a:r>
            <a:endParaRPr b="1" sz="4100">
              <a:solidFill>
                <a:srgbClr val="EEEEEE"/>
              </a:solidFill>
              <a:latin typeface="Helvetica Neue"/>
              <a:ea typeface="Helvetica Neue"/>
              <a:cs typeface="Helvetica Neue"/>
              <a:sym typeface="Helvetica Neue"/>
            </a:endParaRPr>
          </a:p>
        </p:txBody>
      </p:sp>
      <p:pic>
        <p:nvPicPr>
          <p:cNvPr id="422" name="Google Shape;422;p77"/>
          <p:cNvPicPr preferRelativeResize="0"/>
          <p:nvPr/>
        </p:nvPicPr>
        <p:blipFill>
          <a:blip r:embed="rId5">
            <a:alphaModFix/>
          </a:blip>
          <a:stretch>
            <a:fillRect/>
          </a:stretch>
        </p:blipFill>
        <p:spPr>
          <a:xfrm>
            <a:off x="424851" y="4366875"/>
            <a:ext cx="1628176" cy="616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sp>
        <p:nvSpPr>
          <p:cNvPr id="427" name="Google Shape;427;p78"/>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Example Implementation</a:t>
            </a:r>
            <a:endParaRPr>
              <a:latin typeface="Helvetica Neue"/>
              <a:ea typeface="Helvetica Neue"/>
              <a:cs typeface="Helvetica Neue"/>
              <a:sym typeface="Helvetica Neue"/>
            </a:endParaRPr>
          </a:p>
        </p:txBody>
      </p:sp>
      <p:sp>
        <p:nvSpPr>
          <p:cNvPr id="428" name="Google Shape;428;p78"/>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429" name="Google Shape;429;p78"/>
          <p:cNvPicPr preferRelativeResize="0"/>
          <p:nvPr/>
        </p:nvPicPr>
        <p:blipFill>
          <a:blip r:embed="rId3">
            <a:alphaModFix/>
          </a:blip>
          <a:stretch>
            <a:fillRect/>
          </a:stretch>
        </p:blipFill>
        <p:spPr>
          <a:xfrm>
            <a:off x="911738" y="1077200"/>
            <a:ext cx="7320524" cy="29890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3" name="Shape 433"/>
        <p:cNvGrpSpPr/>
        <p:nvPr/>
      </p:nvGrpSpPr>
      <p:grpSpPr>
        <a:xfrm>
          <a:off x="0" y="0"/>
          <a:ext cx="0" cy="0"/>
          <a:chOff x="0" y="0"/>
          <a:chExt cx="0" cy="0"/>
        </a:xfrm>
      </p:grpSpPr>
      <p:sp>
        <p:nvSpPr>
          <p:cNvPr id="434" name="Google Shape;434;p79"/>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Conclusions</a:t>
            </a:r>
            <a:endParaRPr>
              <a:latin typeface="Helvetica Neue"/>
              <a:ea typeface="Helvetica Neue"/>
              <a:cs typeface="Helvetica Neue"/>
              <a:sym typeface="Helvetica Neue"/>
            </a:endParaRPr>
          </a:p>
        </p:txBody>
      </p:sp>
      <p:sp>
        <p:nvSpPr>
          <p:cNvPr id="435" name="Google Shape;435;p79"/>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436" name="Google Shape;436;p79"/>
          <p:cNvSpPr txBox="1"/>
          <p:nvPr>
            <p:ph idx="1" type="body"/>
          </p:nvPr>
        </p:nvSpPr>
        <p:spPr>
          <a:xfrm>
            <a:off x="540300" y="1077475"/>
            <a:ext cx="7798800" cy="3339000"/>
          </a:xfrm>
          <a:prstGeom prst="rect">
            <a:avLst/>
          </a:prstGeom>
          <a:noFill/>
          <a:ln>
            <a:noFill/>
          </a:ln>
        </p:spPr>
        <p:txBody>
          <a:bodyPr anchorCtr="0" anchor="ctr" bIns="91425" lIns="91425" spcFirstLastPara="1" rIns="91425" wrap="square" tIns="91425">
            <a:noAutofit/>
          </a:bodyPr>
          <a:lstStyle/>
          <a:p>
            <a:pPr indent="-400050" lvl="0" marL="342900" marR="0" rtl="0" algn="l">
              <a:lnSpc>
                <a:spcPct val="100000"/>
              </a:lnSpc>
              <a:spcBef>
                <a:spcPts val="600"/>
              </a:spcBef>
              <a:spcAft>
                <a:spcPts val="0"/>
              </a:spcAft>
              <a:buClr>
                <a:srgbClr val="3152D9"/>
              </a:buClr>
              <a:buSzPts val="1800"/>
              <a:buFont typeface="Work Sans"/>
              <a:buChar char="●"/>
            </a:pPr>
            <a:r>
              <a:rPr lang="en" sz="1800">
                <a:latin typeface="Work Sans"/>
                <a:ea typeface="Work Sans"/>
                <a:cs typeface="Work Sans"/>
                <a:sym typeface="Work Sans"/>
              </a:rPr>
              <a:t>The future of DeFi is extremely exciting and one day it will fully deserve the name </a:t>
            </a:r>
            <a:r>
              <a:rPr lang="en" sz="1800">
                <a:latin typeface="Work Sans"/>
                <a:ea typeface="Work Sans"/>
                <a:cs typeface="Work Sans"/>
                <a:sym typeface="Work Sans"/>
              </a:rPr>
              <a:t>DeFi</a:t>
            </a:r>
            <a:endParaRPr sz="1800">
              <a:latin typeface="Work Sans"/>
              <a:ea typeface="Work Sans"/>
              <a:cs typeface="Work Sans"/>
              <a:sym typeface="Work Sans"/>
            </a:endParaRPr>
          </a:p>
          <a:p>
            <a:pPr indent="-400050" lvl="0" marL="342900" marR="0" rtl="0" algn="l">
              <a:lnSpc>
                <a:spcPct val="100000"/>
              </a:lnSpc>
              <a:spcBef>
                <a:spcPts val="1000"/>
              </a:spcBef>
              <a:spcAft>
                <a:spcPts val="0"/>
              </a:spcAft>
              <a:buClr>
                <a:srgbClr val="3152D9"/>
              </a:buClr>
              <a:buSzPts val="1800"/>
              <a:buFont typeface="Work Sans"/>
              <a:buChar char="●"/>
            </a:pPr>
            <a:r>
              <a:rPr lang="en" sz="1800">
                <a:latin typeface="Work Sans"/>
                <a:ea typeface="Work Sans"/>
                <a:cs typeface="Work Sans"/>
                <a:sym typeface="Work Sans"/>
              </a:rPr>
              <a:t>This is a nascent space with lots of risk - We should attempt to quantify, communicate and mitigate as much as possible</a:t>
            </a:r>
            <a:endParaRPr sz="1800">
              <a:latin typeface="Work Sans"/>
              <a:ea typeface="Work Sans"/>
              <a:cs typeface="Work Sans"/>
              <a:sym typeface="Work Sans"/>
            </a:endParaRPr>
          </a:p>
          <a:p>
            <a:pPr indent="-400050" lvl="0" marL="342900" marR="0" rtl="0" algn="l">
              <a:lnSpc>
                <a:spcPct val="100000"/>
              </a:lnSpc>
              <a:spcBef>
                <a:spcPts val="1000"/>
              </a:spcBef>
              <a:spcAft>
                <a:spcPts val="1000"/>
              </a:spcAft>
              <a:buClr>
                <a:srgbClr val="3152D9"/>
              </a:buClr>
              <a:buSzPts val="1800"/>
              <a:buFont typeface="Work Sans"/>
              <a:buChar char="●"/>
            </a:pPr>
            <a:r>
              <a:rPr lang="en" sz="1800">
                <a:latin typeface="Work Sans"/>
                <a:ea typeface="Work Sans"/>
                <a:cs typeface="Work Sans"/>
                <a:sym typeface="Work Sans"/>
              </a:rPr>
              <a:t>Risk people should be excited about how transparent and auditable these systems are</a:t>
            </a:r>
            <a:endParaRPr sz="1800">
              <a:latin typeface="Work Sans"/>
              <a:ea typeface="Work Sans"/>
              <a:cs typeface="Work Sans"/>
              <a:sym typeface="Work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63"/>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Introduction</a:t>
            </a:r>
            <a:endParaRPr>
              <a:latin typeface="Helvetica Neue"/>
              <a:ea typeface="Helvetica Neue"/>
              <a:cs typeface="Helvetica Neue"/>
              <a:sym typeface="Helvetica Neue"/>
            </a:endParaRPr>
          </a:p>
        </p:txBody>
      </p:sp>
      <p:pic>
        <p:nvPicPr>
          <p:cNvPr id="311" name="Google Shape;311;p63"/>
          <p:cNvPicPr preferRelativeResize="0"/>
          <p:nvPr/>
        </p:nvPicPr>
        <p:blipFill>
          <a:blip r:embed="rId3">
            <a:alphaModFix/>
          </a:blip>
          <a:stretch>
            <a:fillRect/>
          </a:stretch>
        </p:blipFill>
        <p:spPr>
          <a:xfrm>
            <a:off x="3765004" y="1202850"/>
            <a:ext cx="1366095" cy="1368901"/>
          </a:xfrm>
          <a:prstGeom prst="rect">
            <a:avLst/>
          </a:prstGeom>
          <a:noFill/>
          <a:ln>
            <a:noFill/>
          </a:ln>
        </p:spPr>
      </p:pic>
      <p:sp>
        <p:nvSpPr>
          <p:cNvPr id="312" name="Google Shape;312;p63"/>
          <p:cNvSpPr txBox="1"/>
          <p:nvPr>
            <p:ph idx="1" type="body"/>
          </p:nvPr>
        </p:nvSpPr>
        <p:spPr>
          <a:xfrm>
            <a:off x="2479425" y="2433750"/>
            <a:ext cx="4772100" cy="1930800"/>
          </a:xfrm>
          <a:prstGeom prst="rect">
            <a:avLst/>
          </a:prstGeom>
          <a:noFill/>
          <a:ln>
            <a:noFill/>
          </a:ln>
        </p:spPr>
        <p:txBody>
          <a:bodyPr anchorCtr="0" anchor="ctr" bIns="91425" lIns="91425" spcFirstLastPara="1" rIns="91425" wrap="square" tIns="91425">
            <a:noAutofit/>
          </a:bodyPr>
          <a:lstStyle/>
          <a:p>
            <a:pPr indent="-342900" lvl="0" marL="457200" rtl="0" algn="l">
              <a:lnSpc>
                <a:spcPct val="114000"/>
              </a:lnSpc>
              <a:spcBef>
                <a:spcPts val="600"/>
              </a:spcBef>
              <a:spcAft>
                <a:spcPts val="0"/>
              </a:spcAft>
              <a:buClr>
                <a:srgbClr val="3152D9"/>
              </a:buClr>
              <a:buSzPts val="1800"/>
              <a:buFont typeface="Work Sans Light"/>
              <a:buChar char="●"/>
            </a:pPr>
            <a:r>
              <a:rPr lang="en" sz="1800">
                <a:latin typeface="Work Sans Light"/>
                <a:ea typeface="Work Sans Light"/>
                <a:cs typeface="Work Sans Light"/>
                <a:sym typeface="Work Sans Light"/>
              </a:rPr>
              <a:t>Full Stack Engineer @ConsenSys</a:t>
            </a:r>
            <a:endParaRPr sz="1800">
              <a:latin typeface="Work Sans Light"/>
              <a:ea typeface="Work Sans Light"/>
              <a:cs typeface="Work Sans Light"/>
              <a:sym typeface="Work Sans Light"/>
            </a:endParaRPr>
          </a:p>
          <a:p>
            <a:pPr indent="-342900" lvl="0" marL="457200" rtl="0" algn="l">
              <a:lnSpc>
                <a:spcPct val="114000"/>
              </a:lnSpc>
              <a:spcBef>
                <a:spcPts val="0"/>
              </a:spcBef>
              <a:spcAft>
                <a:spcPts val="0"/>
              </a:spcAft>
              <a:buClr>
                <a:srgbClr val="3152D9"/>
              </a:buClr>
              <a:buSzPts val="1800"/>
              <a:buFont typeface="Work Sans Light"/>
              <a:buChar char="●"/>
            </a:pPr>
            <a:r>
              <a:rPr lang="en" sz="1800">
                <a:latin typeface="Work Sans Light"/>
                <a:ea typeface="Work Sans Light"/>
                <a:cs typeface="Work Sans Light"/>
                <a:sym typeface="Work Sans Light"/>
              </a:rPr>
              <a:t>Previously @RadarRelay</a:t>
            </a:r>
            <a:endParaRPr sz="1800">
              <a:latin typeface="Work Sans Light"/>
              <a:ea typeface="Work Sans Light"/>
              <a:cs typeface="Work Sans Light"/>
              <a:sym typeface="Work Sans Light"/>
            </a:endParaRPr>
          </a:p>
          <a:p>
            <a:pPr indent="-342900" lvl="0" marL="457200" rtl="0" algn="l">
              <a:lnSpc>
                <a:spcPct val="114000"/>
              </a:lnSpc>
              <a:spcBef>
                <a:spcPts val="0"/>
              </a:spcBef>
              <a:spcAft>
                <a:spcPts val="0"/>
              </a:spcAft>
              <a:buClr>
                <a:srgbClr val="3152D9"/>
              </a:buClr>
              <a:buSzPts val="1800"/>
              <a:buFont typeface="Work Sans Light"/>
              <a:buChar char="●"/>
            </a:pPr>
            <a:r>
              <a:rPr lang="en" sz="1800">
                <a:latin typeface="Work Sans Light"/>
                <a:ea typeface="Work Sans Light"/>
                <a:cs typeface="Work Sans Light"/>
                <a:sym typeface="Work Sans Light"/>
              </a:rPr>
              <a:t>DeFi Nerd </a:t>
            </a:r>
            <a:endParaRPr sz="1800">
              <a:latin typeface="Work Sans Light"/>
              <a:ea typeface="Work Sans Light"/>
              <a:cs typeface="Work Sans Light"/>
              <a:sym typeface="Work Sans Light"/>
            </a:endParaRPr>
          </a:p>
          <a:p>
            <a:pPr indent="-342900" lvl="0" marL="457200" rtl="0" algn="l">
              <a:lnSpc>
                <a:spcPct val="114000"/>
              </a:lnSpc>
              <a:spcBef>
                <a:spcPts val="0"/>
              </a:spcBef>
              <a:spcAft>
                <a:spcPts val="0"/>
              </a:spcAft>
              <a:buClr>
                <a:srgbClr val="3152D9"/>
              </a:buClr>
              <a:buSzPts val="1800"/>
              <a:buFont typeface="Work Sans Light"/>
              <a:buChar char="●"/>
            </a:pPr>
            <a:r>
              <a:rPr lang="en" sz="1800">
                <a:latin typeface="Work Sans Light"/>
                <a:ea typeface="Work Sans Light"/>
                <a:cs typeface="Work Sans Light"/>
                <a:sym typeface="Work Sans Light"/>
              </a:rPr>
              <a:t>@jack_clancy93</a:t>
            </a:r>
            <a:endParaRPr sz="1800">
              <a:latin typeface="Work Sans Light"/>
              <a:ea typeface="Work Sans Light"/>
              <a:cs typeface="Work Sans Light"/>
              <a:sym typeface="Work Sa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64"/>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Motivation</a:t>
            </a:r>
            <a:endParaRPr>
              <a:latin typeface="Helvetica Neue"/>
              <a:ea typeface="Helvetica Neue"/>
              <a:cs typeface="Helvetica Neue"/>
              <a:sym typeface="Helvetica Neue"/>
            </a:endParaRPr>
          </a:p>
        </p:txBody>
      </p:sp>
      <p:sp>
        <p:nvSpPr>
          <p:cNvPr id="318" name="Google Shape;318;p64"/>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pic>
        <p:nvPicPr>
          <p:cNvPr id="319" name="Google Shape;319;p64"/>
          <p:cNvPicPr preferRelativeResize="0"/>
          <p:nvPr/>
        </p:nvPicPr>
        <p:blipFill>
          <a:blip r:embed="rId3">
            <a:alphaModFix/>
          </a:blip>
          <a:stretch>
            <a:fillRect/>
          </a:stretch>
        </p:blipFill>
        <p:spPr>
          <a:xfrm>
            <a:off x="2460125" y="594750"/>
            <a:ext cx="4223740" cy="42439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Google Shape;324;p65"/>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Motivation</a:t>
            </a:r>
            <a:endParaRPr>
              <a:latin typeface="Helvetica Neue"/>
              <a:ea typeface="Helvetica Neue"/>
              <a:cs typeface="Helvetica Neue"/>
              <a:sym typeface="Helvetica Neue"/>
            </a:endParaRPr>
          </a:p>
        </p:txBody>
      </p:sp>
      <p:sp>
        <p:nvSpPr>
          <p:cNvPr id="325" name="Google Shape;325;p65"/>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26" name="Google Shape;326;p65"/>
          <p:cNvSpPr txBox="1"/>
          <p:nvPr>
            <p:ph idx="1" type="body"/>
          </p:nvPr>
        </p:nvSpPr>
        <p:spPr>
          <a:xfrm>
            <a:off x="286975" y="694300"/>
            <a:ext cx="7260300" cy="1560600"/>
          </a:xfrm>
          <a:prstGeom prst="rect">
            <a:avLst/>
          </a:prstGeom>
          <a:noFill/>
          <a:ln>
            <a:noFill/>
          </a:ln>
        </p:spPr>
        <p:txBody>
          <a:bodyPr anchorCtr="0" anchor="ctr" bIns="91425" lIns="91425" spcFirstLastPara="1" rIns="91425" wrap="square" tIns="91425">
            <a:noAutofit/>
          </a:bodyPr>
          <a:lstStyle/>
          <a:p>
            <a:pPr indent="0" lvl="0" marL="0" rtl="0" algn="l">
              <a:lnSpc>
                <a:spcPct val="114000"/>
              </a:lnSpc>
              <a:spcBef>
                <a:spcPts val="600"/>
              </a:spcBef>
              <a:spcAft>
                <a:spcPts val="0"/>
              </a:spcAft>
              <a:buNone/>
            </a:pPr>
            <a:r>
              <a:rPr lang="en" sz="2400">
                <a:solidFill>
                  <a:schemeClr val="dk1"/>
                </a:solidFill>
                <a:latin typeface="Work Sans Medium"/>
                <a:ea typeface="Work Sans Medium"/>
                <a:cs typeface="Work Sans Medium"/>
                <a:sym typeface="Work Sans Medium"/>
              </a:rPr>
              <a:t>All lending protocols are not created equal,</a:t>
            </a:r>
            <a:endParaRPr sz="2400">
              <a:solidFill>
                <a:schemeClr val="dk1"/>
              </a:solidFill>
              <a:latin typeface="Work Sans Medium"/>
              <a:ea typeface="Work Sans Medium"/>
              <a:cs typeface="Work Sans Medium"/>
              <a:sym typeface="Work Sans Medium"/>
            </a:endParaRPr>
          </a:p>
          <a:p>
            <a:pPr indent="0" lvl="0" marL="0" rtl="0" algn="l">
              <a:lnSpc>
                <a:spcPct val="114000"/>
              </a:lnSpc>
              <a:spcBef>
                <a:spcPts val="600"/>
              </a:spcBef>
              <a:spcAft>
                <a:spcPts val="0"/>
              </a:spcAft>
              <a:buNone/>
            </a:pPr>
            <a:r>
              <a:rPr lang="en" sz="2400">
                <a:solidFill>
                  <a:schemeClr val="dk1"/>
                </a:solidFill>
                <a:latin typeface="Work Sans Medium"/>
                <a:ea typeface="Work Sans Medium"/>
                <a:cs typeface="Work Sans Medium"/>
                <a:sym typeface="Work Sans Medium"/>
              </a:rPr>
              <a:t>comparing rates </a:t>
            </a:r>
            <a:r>
              <a:rPr lang="en" sz="2400">
                <a:solidFill>
                  <a:schemeClr val="dk1"/>
                </a:solidFill>
                <a:latin typeface="Work Sans Medium"/>
                <a:ea typeface="Work Sans Medium"/>
                <a:cs typeface="Work Sans Medium"/>
                <a:sym typeface="Work Sans Medium"/>
              </a:rPr>
              <a:t>is hard</a:t>
            </a:r>
            <a:r>
              <a:rPr lang="en" sz="2400">
                <a:solidFill>
                  <a:schemeClr val="dk1"/>
                </a:solidFill>
                <a:latin typeface="Work Sans Medium"/>
                <a:ea typeface="Work Sans Medium"/>
                <a:cs typeface="Work Sans Medium"/>
                <a:sym typeface="Work Sans Medium"/>
              </a:rPr>
              <a:t> and has many pitfalls</a:t>
            </a:r>
            <a:endParaRPr sz="2400">
              <a:solidFill>
                <a:schemeClr val="dk1"/>
              </a:solidFill>
              <a:latin typeface="Work Sans Medium"/>
              <a:ea typeface="Work Sans Medium"/>
              <a:cs typeface="Work Sans Medium"/>
              <a:sym typeface="Work Sans Medium"/>
            </a:endParaRPr>
          </a:p>
        </p:txBody>
      </p:sp>
      <p:pic>
        <p:nvPicPr>
          <p:cNvPr id="327" name="Google Shape;327;p65"/>
          <p:cNvPicPr preferRelativeResize="0"/>
          <p:nvPr/>
        </p:nvPicPr>
        <p:blipFill>
          <a:blip r:embed="rId3">
            <a:alphaModFix/>
          </a:blip>
          <a:stretch>
            <a:fillRect/>
          </a:stretch>
        </p:blipFill>
        <p:spPr>
          <a:xfrm>
            <a:off x="1747350" y="2039124"/>
            <a:ext cx="4861198" cy="26278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66"/>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Motivation</a:t>
            </a:r>
            <a:endParaRPr>
              <a:latin typeface="Helvetica Neue"/>
              <a:ea typeface="Helvetica Neue"/>
              <a:cs typeface="Helvetica Neue"/>
              <a:sym typeface="Helvetica Neue"/>
            </a:endParaRPr>
          </a:p>
        </p:txBody>
      </p:sp>
      <p:sp>
        <p:nvSpPr>
          <p:cNvPr id="333" name="Google Shape;333;p66"/>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34" name="Google Shape;334;p66"/>
          <p:cNvSpPr txBox="1"/>
          <p:nvPr>
            <p:ph idx="1" type="body"/>
          </p:nvPr>
        </p:nvSpPr>
        <p:spPr>
          <a:xfrm>
            <a:off x="171450" y="1268675"/>
            <a:ext cx="8883000" cy="840000"/>
          </a:xfrm>
          <a:prstGeom prst="rect">
            <a:avLst/>
          </a:prstGeom>
          <a:noFill/>
          <a:ln>
            <a:noFill/>
          </a:ln>
        </p:spPr>
        <p:txBody>
          <a:bodyPr anchorCtr="0" anchor="ctr" bIns="91425" lIns="91425" spcFirstLastPara="1" rIns="91425" wrap="square" tIns="91425">
            <a:noAutofit/>
          </a:bodyPr>
          <a:lstStyle/>
          <a:p>
            <a:pPr indent="0" lvl="0" marL="0" rtl="0" algn="l">
              <a:lnSpc>
                <a:spcPct val="114000"/>
              </a:lnSpc>
              <a:spcBef>
                <a:spcPts val="600"/>
              </a:spcBef>
              <a:spcAft>
                <a:spcPts val="0"/>
              </a:spcAft>
              <a:buNone/>
            </a:pPr>
            <a:r>
              <a:rPr lang="en" sz="2400">
                <a:solidFill>
                  <a:schemeClr val="dk1"/>
                </a:solidFill>
                <a:latin typeface="Work Sans SemiBold"/>
                <a:ea typeface="Work Sans SemiBold"/>
                <a:cs typeface="Work Sans SemiBold"/>
                <a:sym typeface="Work Sans SemiBold"/>
              </a:rPr>
              <a:t>Empower DeFi users to make better financial decisions</a:t>
            </a:r>
            <a:endParaRPr sz="1300">
              <a:latin typeface="Work Sans SemiBold"/>
              <a:ea typeface="Work Sans SemiBold"/>
              <a:cs typeface="Work Sans SemiBold"/>
              <a:sym typeface="Work Sans SemiBold"/>
            </a:endParaRPr>
          </a:p>
        </p:txBody>
      </p:sp>
      <p:sp>
        <p:nvSpPr>
          <p:cNvPr id="335" name="Google Shape;335;p66"/>
          <p:cNvSpPr txBox="1"/>
          <p:nvPr/>
        </p:nvSpPr>
        <p:spPr>
          <a:xfrm>
            <a:off x="171450" y="2428250"/>
            <a:ext cx="7775700" cy="1429500"/>
          </a:xfrm>
          <a:prstGeom prst="rect">
            <a:avLst/>
          </a:prstGeom>
          <a:noFill/>
          <a:ln>
            <a:noFill/>
          </a:ln>
        </p:spPr>
        <p:txBody>
          <a:bodyPr anchorCtr="0" anchor="t" bIns="91425" lIns="91425" spcFirstLastPara="1" rIns="91425" wrap="square" tIns="91425">
            <a:noAutofit/>
          </a:bodyPr>
          <a:lstStyle/>
          <a:p>
            <a:pPr indent="0" lvl="0" marL="0" rtl="0" algn="l">
              <a:lnSpc>
                <a:spcPct val="114000"/>
              </a:lnSpc>
              <a:spcBef>
                <a:spcPts val="600"/>
              </a:spcBef>
              <a:spcAft>
                <a:spcPts val="0"/>
              </a:spcAft>
              <a:buNone/>
            </a:pPr>
            <a:r>
              <a:rPr lang="en" sz="2200">
                <a:solidFill>
                  <a:schemeClr val="dk1"/>
                </a:solidFill>
                <a:latin typeface="Work Sans Light"/>
                <a:ea typeface="Work Sans Light"/>
                <a:cs typeface="Work Sans Light"/>
                <a:sym typeface="Work Sans Light"/>
              </a:rPr>
              <a:t>Interest rates don’t tell the entire story, </a:t>
            </a:r>
            <a:r>
              <a:rPr lang="en" sz="2200">
                <a:solidFill>
                  <a:schemeClr val="dk1"/>
                </a:solidFill>
                <a:latin typeface="Work Sans Light"/>
                <a:ea typeface="Work Sans Light"/>
                <a:cs typeface="Work Sans Light"/>
                <a:sym typeface="Work Sans Light"/>
              </a:rPr>
              <a:t>we need to provide users with tools to differentiate between yield (%) and risk-adjusted returns.</a:t>
            </a:r>
            <a:endParaRPr sz="2200">
              <a:solidFill>
                <a:schemeClr val="dk1"/>
              </a:solidFill>
              <a:latin typeface="Work Sans Light"/>
              <a:ea typeface="Work Sans Light"/>
              <a:cs typeface="Work Sans Light"/>
              <a:sym typeface="Work Sans Light"/>
            </a:endParaRPr>
          </a:p>
          <a:p>
            <a:pPr indent="0" lvl="0" marL="0" rtl="0" algn="l">
              <a:lnSpc>
                <a:spcPct val="114000"/>
              </a:lnSpc>
              <a:spcBef>
                <a:spcPts val="600"/>
              </a:spcBef>
              <a:spcAft>
                <a:spcPts val="0"/>
              </a:spcAft>
              <a:buClr>
                <a:schemeClr val="dk1"/>
              </a:buClr>
              <a:buSzPts val="1100"/>
              <a:buFont typeface="Arial"/>
              <a:buNone/>
            </a:pPr>
            <a:r>
              <a:t/>
            </a:r>
            <a:endParaRPr sz="2200">
              <a:solidFill>
                <a:schemeClr val="dk1"/>
              </a:solidFill>
              <a:latin typeface="Work Sans Light"/>
              <a:ea typeface="Work Sans Light"/>
              <a:cs typeface="Work Sans Light"/>
              <a:sym typeface="Work Sans Light"/>
            </a:endParaRPr>
          </a:p>
          <a:p>
            <a:pPr indent="0" lvl="0" marL="0" rtl="0" algn="l">
              <a:lnSpc>
                <a:spcPct val="114000"/>
              </a:lnSpc>
              <a:spcBef>
                <a:spcPts val="600"/>
              </a:spcBef>
              <a:spcAft>
                <a:spcPts val="0"/>
              </a:spcAft>
              <a:buNone/>
            </a:pPr>
            <a:r>
              <a:t/>
            </a:r>
            <a:endParaRPr sz="2200">
              <a:solidFill>
                <a:schemeClr val="dk1"/>
              </a:solidFill>
              <a:latin typeface="Work Sans Light"/>
              <a:ea typeface="Work Sans Light"/>
              <a:cs typeface="Work Sans Light"/>
              <a:sym typeface="Work Sans Light"/>
            </a:endParaRPr>
          </a:p>
          <a:p>
            <a:pPr indent="0" lvl="0" marL="0" rtl="0" algn="l">
              <a:lnSpc>
                <a:spcPct val="114000"/>
              </a:lnSpc>
              <a:spcBef>
                <a:spcPts val="600"/>
              </a:spcBef>
              <a:spcAft>
                <a:spcPts val="0"/>
              </a:spcAft>
              <a:buNone/>
            </a:pPr>
            <a:r>
              <a:t/>
            </a:r>
            <a:endParaRPr sz="1300">
              <a:solidFill>
                <a:schemeClr val="dk1"/>
              </a:solidFill>
              <a:latin typeface="Work Sans Light"/>
              <a:ea typeface="Work Sans Light"/>
              <a:cs typeface="Work Sans Light"/>
              <a:sym typeface="Work San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67"/>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DeFi Score</a:t>
            </a:r>
            <a:endParaRPr>
              <a:latin typeface="Helvetica Neue"/>
              <a:ea typeface="Helvetica Neue"/>
              <a:cs typeface="Helvetica Neue"/>
              <a:sym typeface="Helvetica Neue"/>
            </a:endParaRPr>
          </a:p>
        </p:txBody>
      </p:sp>
      <p:sp>
        <p:nvSpPr>
          <p:cNvPr id="341" name="Google Shape;341;p67"/>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42" name="Google Shape;342;p67"/>
          <p:cNvSpPr txBox="1"/>
          <p:nvPr>
            <p:ph idx="1" type="body"/>
          </p:nvPr>
        </p:nvSpPr>
        <p:spPr>
          <a:xfrm>
            <a:off x="171450" y="1321100"/>
            <a:ext cx="8801100" cy="1608900"/>
          </a:xfrm>
          <a:prstGeom prst="rect">
            <a:avLst/>
          </a:prstGeom>
          <a:noFill/>
          <a:ln>
            <a:noFill/>
          </a:ln>
        </p:spPr>
        <p:txBody>
          <a:bodyPr anchorCtr="0" anchor="ctr" bIns="91425" lIns="91425" spcFirstLastPara="1" rIns="91425" wrap="square" tIns="91425">
            <a:noAutofit/>
          </a:bodyPr>
          <a:lstStyle/>
          <a:p>
            <a:pPr indent="0" lvl="0" marL="0" rtl="0" algn="l">
              <a:lnSpc>
                <a:spcPct val="114000"/>
              </a:lnSpc>
              <a:spcBef>
                <a:spcPts val="600"/>
              </a:spcBef>
              <a:spcAft>
                <a:spcPts val="0"/>
              </a:spcAft>
              <a:buNone/>
            </a:pPr>
            <a:r>
              <a:rPr lang="en" sz="2400">
                <a:latin typeface="Work Sans SemiBold"/>
                <a:ea typeface="Work Sans SemiBold"/>
                <a:cs typeface="Work Sans SemiBold"/>
                <a:sym typeface="Work Sans SemiBold"/>
              </a:rPr>
              <a:t>An open source methodology to quantify</a:t>
            </a:r>
            <a:r>
              <a:rPr lang="en" sz="2400">
                <a:solidFill>
                  <a:schemeClr val="dk1"/>
                </a:solidFill>
                <a:latin typeface="Work Sans SemiBold"/>
                <a:ea typeface="Work Sans SemiBold"/>
                <a:cs typeface="Work Sans SemiBold"/>
                <a:sym typeface="Work Sans SemiBold"/>
              </a:rPr>
              <a:t> the technical and financial stability of a defi protocol.</a:t>
            </a:r>
            <a:endParaRPr sz="1100">
              <a:solidFill>
                <a:schemeClr val="dk1"/>
              </a:solidFill>
            </a:endParaRPr>
          </a:p>
          <a:p>
            <a:pPr indent="0" lvl="0" marL="0" rtl="0" algn="ctr">
              <a:lnSpc>
                <a:spcPct val="114000"/>
              </a:lnSpc>
              <a:spcBef>
                <a:spcPts val="600"/>
              </a:spcBef>
              <a:spcAft>
                <a:spcPts val="0"/>
              </a:spcAft>
              <a:buNone/>
            </a:pPr>
            <a:r>
              <a:t/>
            </a:r>
            <a:endParaRPr b="1" sz="1300">
              <a:latin typeface="Helvetica Neue"/>
              <a:ea typeface="Helvetica Neue"/>
              <a:cs typeface="Helvetica Neue"/>
              <a:sym typeface="Helvetica Neue"/>
            </a:endParaRPr>
          </a:p>
        </p:txBody>
      </p:sp>
      <p:sp>
        <p:nvSpPr>
          <p:cNvPr id="343" name="Google Shape;343;p67"/>
          <p:cNvSpPr txBox="1"/>
          <p:nvPr/>
        </p:nvSpPr>
        <p:spPr>
          <a:xfrm>
            <a:off x="667750" y="2930000"/>
            <a:ext cx="46269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Work Sans Light"/>
                <a:ea typeface="Work Sans Light"/>
                <a:cs typeface="Work Sans Light"/>
                <a:sym typeface="Work Sans Light"/>
              </a:rPr>
              <a:t>Security &amp; Openness</a:t>
            </a:r>
            <a:endParaRPr sz="2000">
              <a:solidFill>
                <a:schemeClr val="dk1"/>
              </a:solidFill>
              <a:latin typeface="Work Sans Light"/>
              <a:ea typeface="Work Sans Light"/>
              <a:cs typeface="Work Sans Light"/>
              <a:sym typeface="Work Sans Light"/>
            </a:endParaRPr>
          </a:p>
          <a:p>
            <a:pPr indent="0" lvl="0" marL="0" rtl="0" algn="l">
              <a:lnSpc>
                <a:spcPct val="115000"/>
              </a:lnSpc>
              <a:spcBef>
                <a:spcPts val="0"/>
              </a:spcBef>
              <a:spcAft>
                <a:spcPts val="0"/>
              </a:spcAft>
              <a:buNone/>
            </a:pPr>
            <a:r>
              <a:t/>
            </a:r>
            <a:endParaRPr sz="2000">
              <a:solidFill>
                <a:schemeClr val="dk1"/>
              </a:solidFill>
              <a:latin typeface="Work Sans Light"/>
              <a:ea typeface="Work Sans Light"/>
              <a:cs typeface="Work Sans Light"/>
              <a:sym typeface="Work Sans Light"/>
            </a:endParaRPr>
          </a:p>
          <a:p>
            <a:pPr indent="0" lvl="0" marL="0" rtl="0" algn="l">
              <a:lnSpc>
                <a:spcPct val="115000"/>
              </a:lnSpc>
              <a:spcBef>
                <a:spcPts val="0"/>
              </a:spcBef>
              <a:spcAft>
                <a:spcPts val="0"/>
              </a:spcAft>
              <a:buNone/>
            </a:pPr>
            <a:r>
              <a:rPr lang="en" sz="2000">
                <a:solidFill>
                  <a:schemeClr val="dk1"/>
                </a:solidFill>
                <a:latin typeface="Work Sans Light"/>
                <a:ea typeface="Work Sans Light"/>
                <a:cs typeface="Work Sans Light"/>
                <a:sym typeface="Work Sans Light"/>
              </a:rPr>
              <a:t>Liquidity &amp; Collateralization</a:t>
            </a:r>
            <a:endParaRPr sz="2000">
              <a:latin typeface="Work Sans Light"/>
              <a:ea typeface="Work Sans Light"/>
              <a:cs typeface="Work Sans Light"/>
              <a:sym typeface="Work Sans Light"/>
            </a:endParaRPr>
          </a:p>
        </p:txBody>
      </p:sp>
      <p:sp>
        <p:nvSpPr>
          <p:cNvPr id="344" name="Google Shape;344;p67"/>
          <p:cNvSpPr txBox="1"/>
          <p:nvPr>
            <p:ph idx="2" type="body"/>
          </p:nvPr>
        </p:nvSpPr>
        <p:spPr>
          <a:xfrm>
            <a:off x="2710025" y="59475"/>
            <a:ext cx="8801100" cy="1608900"/>
          </a:xfrm>
          <a:prstGeom prst="rect">
            <a:avLst/>
          </a:prstGeom>
          <a:noFill/>
          <a:ln>
            <a:noFill/>
          </a:ln>
        </p:spPr>
        <p:txBody>
          <a:bodyPr anchorCtr="0" anchor="ctr" bIns="91425" lIns="91425" spcFirstLastPara="1" rIns="91425" wrap="square" tIns="91425">
            <a:noAutofit/>
          </a:bodyPr>
          <a:lstStyle/>
          <a:p>
            <a:pPr indent="0" lvl="0" marL="0" rtl="0" algn="l">
              <a:lnSpc>
                <a:spcPct val="114000"/>
              </a:lnSpc>
              <a:spcBef>
                <a:spcPts val="600"/>
              </a:spcBef>
              <a:spcAft>
                <a:spcPts val="0"/>
              </a:spcAft>
              <a:buNone/>
            </a:pPr>
            <a:r>
              <a:t/>
            </a:r>
            <a:endParaRPr sz="1100">
              <a:solidFill>
                <a:schemeClr val="dk1"/>
              </a:solidFill>
            </a:endParaRPr>
          </a:p>
          <a:p>
            <a:pPr indent="0" lvl="0" marL="0" rtl="0" algn="ctr">
              <a:lnSpc>
                <a:spcPct val="114000"/>
              </a:lnSpc>
              <a:spcBef>
                <a:spcPts val="600"/>
              </a:spcBef>
              <a:spcAft>
                <a:spcPts val="0"/>
              </a:spcAft>
              <a:buNone/>
            </a:pPr>
            <a:r>
              <a:t/>
            </a:r>
            <a:endParaRPr b="1" sz="1300">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48" name="Shape 348"/>
        <p:cNvGrpSpPr/>
        <p:nvPr/>
      </p:nvGrpSpPr>
      <p:grpSpPr>
        <a:xfrm>
          <a:off x="0" y="0"/>
          <a:ext cx="0" cy="0"/>
          <a:chOff x="0" y="0"/>
          <a:chExt cx="0" cy="0"/>
        </a:xfrm>
      </p:grpSpPr>
      <p:pic>
        <p:nvPicPr>
          <p:cNvPr id="349" name="Google Shape;349;p68"/>
          <p:cNvPicPr preferRelativeResize="0"/>
          <p:nvPr/>
        </p:nvPicPr>
        <p:blipFill>
          <a:blip r:embed="rId4">
            <a:alphaModFix amt="17000"/>
          </a:blip>
          <a:stretch>
            <a:fillRect/>
          </a:stretch>
        </p:blipFill>
        <p:spPr>
          <a:xfrm>
            <a:off x="79600" y="916728"/>
            <a:ext cx="9144001" cy="4493495"/>
          </a:xfrm>
          <a:prstGeom prst="rect">
            <a:avLst/>
          </a:prstGeom>
          <a:noFill/>
          <a:ln>
            <a:noFill/>
          </a:ln>
        </p:spPr>
      </p:pic>
      <p:sp>
        <p:nvSpPr>
          <p:cNvPr descr="Shape 954" id="350" name="Google Shape;350;p68"/>
          <p:cNvSpPr txBox="1"/>
          <p:nvPr/>
        </p:nvSpPr>
        <p:spPr>
          <a:xfrm>
            <a:off x="575950" y="1349800"/>
            <a:ext cx="8151300" cy="1515300"/>
          </a:xfrm>
          <a:prstGeom prst="rect">
            <a:avLst/>
          </a:prstGeom>
          <a:noFill/>
          <a:ln>
            <a:noFill/>
          </a:ln>
        </p:spPr>
        <p:txBody>
          <a:bodyPr anchorCtr="0" anchor="ctr" bIns="19050" lIns="19050" spcFirstLastPara="1" rIns="19050" wrap="square" tIns="19050">
            <a:noAutofit/>
          </a:bodyPr>
          <a:lstStyle/>
          <a:p>
            <a:pPr indent="0" lvl="0" marL="0" marR="0" rtl="0" algn="l">
              <a:lnSpc>
                <a:spcPct val="100000"/>
              </a:lnSpc>
              <a:spcBef>
                <a:spcPts val="0"/>
              </a:spcBef>
              <a:spcAft>
                <a:spcPts val="0"/>
              </a:spcAft>
              <a:buClr>
                <a:srgbClr val="EEEEEE"/>
              </a:buClr>
              <a:buSzPts val="7500"/>
              <a:buFont typeface="Helvetica Neue Light"/>
              <a:buNone/>
            </a:pPr>
            <a:r>
              <a:rPr b="1" lang="en" sz="4100">
                <a:solidFill>
                  <a:srgbClr val="EEEEEE"/>
                </a:solidFill>
                <a:latin typeface="Helvetica Neue"/>
                <a:ea typeface="Helvetica Neue"/>
                <a:cs typeface="Helvetica Neue"/>
                <a:sym typeface="Helvetica Neue"/>
              </a:rPr>
              <a:t>Methodology</a:t>
            </a:r>
            <a:endParaRPr b="1" sz="4100">
              <a:solidFill>
                <a:srgbClr val="EEEEEE"/>
              </a:solidFill>
              <a:latin typeface="Helvetica Neue"/>
              <a:ea typeface="Helvetica Neue"/>
              <a:cs typeface="Helvetica Neue"/>
              <a:sym typeface="Helvetica Neue"/>
            </a:endParaRPr>
          </a:p>
        </p:txBody>
      </p:sp>
      <p:pic>
        <p:nvPicPr>
          <p:cNvPr id="351" name="Google Shape;351;p68"/>
          <p:cNvPicPr preferRelativeResize="0"/>
          <p:nvPr/>
        </p:nvPicPr>
        <p:blipFill>
          <a:blip r:embed="rId5">
            <a:alphaModFix/>
          </a:blip>
          <a:stretch>
            <a:fillRect/>
          </a:stretch>
        </p:blipFill>
        <p:spPr>
          <a:xfrm>
            <a:off x="424851" y="4366875"/>
            <a:ext cx="1628176" cy="616375"/>
          </a:xfrm>
          <a:prstGeom prst="rect">
            <a:avLst/>
          </a:prstGeom>
          <a:noFill/>
          <a:ln>
            <a:noFill/>
          </a:ln>
        </p:spPr>
      </p:pic>
      <p:sp>
        <p:nvSpPr>
          <p:cNvPr descr="Shape 954" id="352" name="Google Shape;352;p68"/>
          <p:cNvSpPr txBox="1"/>
          <p:nvPr/>
        </p:nvSpPr>
        <p:spPr>
          <a:xfrm>
            <a:off x="575950" y="2057600"/>
            <a:ext cx="8151300" cy="1515300"/>
          </a:xfrm>
          <a:prstGeom prst="rect">
            <a:avLst/>
          </a:prstGeom>
          <a:noFill/>
          <a:ln>
            <a:noFill/>
          </a:ln>
        </p:spPr>
        <p:txBody>
          <a:bodyPr anchorCtr="0" anchor="ctr" bIns="19050" lIns="19050" spcFirstLastPara="1" rIns="19050" wrap="square" tIns="19050">
            <a:noAutofit/>
          </a:bodyPr>
          <a:lstStyle/>
          <a:p>
            <a:pPr indent="0" lvl="0" marL="0" marR="0" rtl="0" algn="l">
              <a:lnSpc>
                <a:spcPct val="100000"/>
              </a:lnSpc>
              <a:spcBef>
                <a:spcPts val="0"/>
              </a:spcBef>
              <a:spcAft>
                <a:spcPts val="0"/>
              </a:spcAft>
              <a:buClr>
                <a:srgbClr val="EEEEEE"/>
              </a:buClr>
              <a:buSzPts val="7500"/>
              <a:buFont typeface="Helvetica Neue Light"/>
              <a:buNone/>
            </a:pPr>
            <a:r>
              <a:rPr lang="en" sz="3000">
                <a:solidFill>
                  <a:srgbClr val="EEEEEE"/>
                </a:solidFill>
                <a:latin typeface="Helvetica Neue"/>
                <a:ea typeface="Helvetica Neue"/>
                <a:cs typeface="Helvetica Neue"/>
                <a:sym typeface="Helvetica Neue"/>
              </a:rPr>
              <a:t>Code Risk: </a:t>
            </a:r>
            <a:r>
              <a:rPr lang="en" sz="3000">
                <a:solidFill>
                  <a:schemeClr val="lt2"/>
                </a:solidFill>
                <a:latin typeface="Helvetica Neue"/>
                <a:ea typeface="Helvetica Neue"/>
                <a:cs typeface="Helvetica Neue"/>
                <a:sym typeface="Helvetica Neue"/>
              </a:rPr>
              <a:t>Security &amp; Openness</a:t>
            </a:r>
            <a:r>
              <a:rPr lang="en" sz="3000">
                <a:solidFill>
                  <a:srgbClr val="EEEEEE"/>
                </a:solidFill>
                <a:latin typeface="Helvetica Neue"/>
                <a:ea typeface="Helvetica Neue"/>
                <a:cs typeface="Helvetica Neue"/>
                <a:sym typeface="Helvetica Neue"/>
              </a:rPr>
              <a:t> </a:t>
            </a:r>
            <a:endParaRPr sz="3000">
              <a:solidFill>
                <a:srgbClr val="EEEEEE"/>
              </a:solidFill>
              <a:latin typeface="Helvetica Neue"/>
              <a:ea typeface="Helvetica Neue"/>
              <a:cs typeface="Helvetica Neue"/>
              <a:sym typeface="Helvetica Neue"/>
            </a:endParaRPr>
          </a:p>
          <a:p>
            <a:pPr indent="0" lvl="0" marL="0" rtl="0" algn="l">
              <a:spcBef>
                <a:spcPts val="0"/>
              </a:spcBef>
              <a:spcAft>
                <a:spcPts val="0"/>
              </a:spcAft>
              <a:buClr>
                <a:schemeClr val="lt2"/>
              </a:buClr>
              <a:buSzPts val="7500"/>
              <a:buFont typeface="Helvetica Neue Light"/>
              <a:buNone/>
            </a:pPr>
            <a:r>
              <a:t/>
            </a:r>
            <a:endParaRPr sz="3000">
              <a:solidFill>
                <a:srgbClr val="EEEEEE"/>
              </a:solidFill>
              <a:latin typeface="Helvetica Neue"/>
              <a:ea typeface="Helvetica Neue"/>
              <a:cs typeface="Helvetica Neue"/>
              <a:sym typeface="Helvetica Neu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69"/>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Code Risk: Smart Contract Security</a:t>
            </a:r>
            <a:endParaRPr>
              <a:latin typeface="Helvetica Neue"/>
              <a:ea typeface="Helvetica Neue"/>
              <a:cs typeface="Helvetica Neue"/>
              <a:sym typeface="Helvetica Neue"/>
            </a:endParaRPr>
          </a:p>
        </p:txBody>
      </p:sp>
      <p:sp>
        <p:nvSpPr>
          <p:cNvPr id="358" name="Google Shape;358;p69"/>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59" name="Google Shape;359;p69"/>
          <p:cNvSpPr txBox="1"/>
          <p:nvPr>
            <p:ph idx="1" type="body"/>
          </p:nvPr>
        </p:nvSpPr>
        <p:spPr>
          <a:xfrm>
            <a:off x="171450" y="1132675"/>
            <a:ext cx="8801100" cy="964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600"/>
              </a:spcBef>
              <a:spcAft>
                <a:spcPts val="0"/>
              </a:spcAft>
              <a:buNone/>
            </a:pPr>
            <a:r>
              <a:rPr lang="en" sz="2400">
                <a:latin typeface="Work Sans SemiBold"/>
                <a:ea typeface="Work Sans SemiBold"/>
                <a:cs typeface="Work Sans SemiBold"/>
                <a:sym typeface="Work Sans SemiBold"/>
              </a:rPr>
              <a:t>Smart Contract Bugs can cause REAL financial harm</a:t>
            </a:r>
            <a:endParaRPr sz="2400">
              <a:latin typeface="Work Sans SemiBold"/>
              <a:ea typeface="Work Sans SemiBold"/>
              <a:cs typeface="Work Sans SemiBold"/>
              <a:sym typeface="Work Sans SemiBold"/>
            </a:endParaRPr>
          </a:p>
          <a:p>
            <a:pPr indent="0" lvl="0" marL="0" rtl="0" algn="l">
              <a:lnSpc>
                <a:spcPct val="100000"/>
              </a:lnSpc>
              <a:spcBef>
                <a:spcPts val="600"/>
              </a:spcBef>
              <a:spcAft>
                <a:spcPts val="0"/>
              </a:spcAft>
              <a:buNone/>
            </a:pPr>
            <a:r>
              <a:rPr lang="en" sz="2000">
                <a:latin typeface="Work Sans"/>
                <a:ea typeface="Work Sans"/>
                <a:cs typeface="Work Sans"/>
                <a:sym typeface="Work Sans"/>
              </a:rPr>
              <a:t>Remember the DAO and Parity Multisig…..</a:t>
            </a:r>
            <a:endParaRPr sz="1300">
              <a:latin typeface="Work Sans"/>
              <a:ea typeface="Work Sans"/>
              <a:cs typeface="Work Sans"/>
              <a:sym typeface="Work Sans"/>
            </a:endParaRPr>
          </a:p>
        </p:txBody>
      </p:sp>
      <p:sp>
        <p:nvSpPr>
          <p:cNvPr id="360" name="Google Shape;360;p69"/>
          <p:cNvSpPr txBox="1"/>
          <p:nvPr/>
        </p:nvSpPr>
        <p:spPr>
          <a:xfrm>
            <a:off x="171450" y="2288925"/>
            <a:ext cx="8510400" cy="2262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600"/>
              </a:spcBef>
              <a:spcAft>
                <a:spcPts val="0"/>
              </a:spcAft>
              <a:buNone/>
            </a:pPr>
            <a:r>
              <a:rPr lang="en" sz="2000">
                <a:latin typeface="Work Sans Light"/>
                <a:ea typeface="Work Sans Light"/>
                <a:cs typeface="Work Sans Light"/>
                <a:sym typeface="Work Sans Light"/>
              </a:rPr>
              <a:t>How can we assess smart contract security?</a:t>
            </a:r>
            <a:endParaRPr sz="2000">
              <a:latin typeface="Work Sans Light"/>
              <a:ea typeface="Work Sans Light"/>
              <a:cs typeface="Work Sans Light"/>
              <a:sym typeface="Work Sans Light"/>
            </a:endParaRPr>
          </a:p>
          <a:p>
            <a:pPr indent="-355600" lvl="0" marL="457200" marR="0" rtl="0" algn="l">
              <a:lnSpc>
                <a:spcPct val="100000"/>
              </a:lnSpc>
              <a:spcBef>
                <a:spcPts val="600"/>
              </a:spcBef>
              <a:spcAft>
                <a:spcPts val="0"/>
              </a:spcAft>
              <a:buClr>
                <a:srgbClr val="3152D9"/>
              </a:buClr>
              <a:buSzPts val="2000"/>
              <a:buFont typeface="Work Sans Light"/>
              <a:buChar char="●"/>
            </a:pPr>
            <a:r>
              <a:rPr lang="en" sz="2000">
                <a:latin typeface="Work Sans Light"/>
                <a:ea typeface="Work Sans Light"/>
                <a:cs typeface="Work Sans Light"/>
                <a:sym typeface="Work Sans Light"/>
              </a:rPr>
              <a:t>Have the contracts been audited?</a:t>
            </a:r>
            <a:endParaRPr sz="2000">
              <a:latin typeface="Work Sans Light"/>
              <a:ea typeface="Work Sans Light"/>
              <a:cs typeface="Work Sans Light"/>
              <a:sym typeface="Work Sans Light"/>
            </a:endParaRPr>
          </a:p>
          <a:p>
            <a:pPr indent="-355600" lvl="0" marL="457200" marR="0" rtl="0" algn="l">
              <a:lnSpc>
                <a:spcPct val="100000"/>
              </a:lnSpc>
              <a:spcBef>
                <a:spcPts val="0"/>
              </a:spcBef>
              <a:spcAft>
                <a:spcPts val="0"/>
              </a:spcAft>
              <a:buClr>
                <a:srgbClr val="3152D9"/>
              </a:buClr>
              <a:buSzPts val="2000"/>
              <a:buFont typeface="Work Sans Light"/>
              <a:buChar char="●"/>
            </a:pPr>
            <a:r>
              <a:rPr lang="en" sz="2000">
                <a:latin typeface="Work Sans Light"/>
                <a:ea typeface="Work Sans Light"/>
                <a:cs typeface="Work Sans Light"/>
                <a:sym typeface="Work Sans Light"/>
              </a:rPr>
              <a:t>Have they been formally verified?</a:t>
            </a:r>
            <a:endParaRPr sz="2000">
              <a:latin typeface="Work Sans Light"/>
              <a:ea typeface="Work Sans Light"/>
              <a:cs typeface="Work Sans Light"/>
              <a:sym typeface="Work Sans Light"/>
            </a:endParaRPr>
          </a:p>
          <a:p>
            <a:pPr indent="-355600" lvl="0" marL="457200" marR="0" rtl="0" algn="l">
              <a:lnSpc>
                <a:spcPct val="100000"/>
              </a:lnSpc>
              <a:spcBef>
                <a:spcPts val="0"/>
              </a:spcBef>
              <a:spcAft>
                <a:spcPts val="0"/>
              </a:spcAft>
              <a:buClr>
                <a:srgbClr val="3152D9"/>
              </a:buClr>
              <a:buSzPts val="2000"/>
              <a:buFont typeface="Work Sans Light"/>
              <a:buChar char="●"/>
            </a:pPr>
            <a:r>
              <a:rPr lang="en" sz="2000">
                <a:latin typeface="Work Sans Light"/>
                <a:ea typeface="Work Sans Light"/>
                <a:cs typeface="Work Sans Light"/>
                <a:sym typeface="Work Sans Light"/>
              </a:rPr>
              <a:t>Is there an outstanding bug bounty program?</a:t>
            </a:r>
            <a:endParaRPr sz="2000">
              <a:latin typeface="Work Sans Light"/>
              <a:ea typeface="Work Sans Light"/>
              <a:cs typeface="Work Sans Light"/>
              <a:sym typeface="Work Sans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70"/>
          <p:cNvSpPr txBox="1"/>
          <p:nvPr>
            <p:ph type="title"/>
          </p:nvPr>
        </p:nvSpPr>
        <p:spPr>
          <a:xfrm>
            <a:off x="171450" y="254550"/>
            <a:ext cx="8013000" cy="340200"/>
          </a:xfrm>
          <a:prstGeom prst="rect">
            <a:avLst/>
          </a:prstGeom>
          <a:solidFill>
            <a:srgbClr val="000000">
              <a:alpha val="0"/>
            </a:srgbClr>
          </a:solidFill>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Code Risk: </a:t>
            </a:r>
            <a:r>
              <a:rPr lang="en">
                <a:latin typeface="Helvetica Neue"/>
                <a:ea typeface="Helvetica Neue"/>
                <a:cs typeface="Helvetica Neue"/>
                <a:sym typeface="Helvetica Neue"/>
              </a:rPr>
              <a:t>Smart Contract Openness</a:t>
            </a:r>
            <a:endParaRPr>
              <a:latin typeface="Helvetica Neue"/>
              <a:ea typeface="Helvetica Neue"/>
              <a:cs typeface="Helvetica Neue"/>
              <a:sym typeface="Helvetica Neue"/>
            </a:endParaRPr>
          </a:p>
        </p:txBody>
      </p:sp>
      <p:sp>
        <p:nvSpPr>
          <p:cNvPr id="366" name="Google Shape;366;p70"/>
          <p:cNvSpPr txBox="1"/>
          <p:nvPr>
            <p:ph idx="12" type="sldNum"/>
          </p:nvPr>
        </p:nvSpPr>
        <p:spPr>
          <a:xfrm>
            <a:off x="7472932" y="4798786"/>
            <a:ext cx="1499700" cy="1989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367" name="Google Shape;367;p70"/>
          <p:cNvSpPr txBox="1"/>
          <p:nvPr>
            <p:ph idx="1" type="body"/>
          </p:nvPr>
        </p:nvSpPr>
        <p:spPr>
          <a:xfrm>
            <a:off x="171450" y="1175025"/>
            <a:ext cx="8801100" cy="964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600"/>
              </a:spcBef>
              <a:spcAft>
                <a:spcPts val="0"/>
              </a:spcAft>
              <a:buNone/>
            </a:pPr>
            <a:r>
              <a:rPr lang="en" sz="2400">
                <a:latin typeface="Work Sans SemiBold"/>
                <a:ea typeface="Work Sans SemiBold"/>
                <a:cs typeface="Work Sans SemiBold"/>
                <a:sym typeface="Work Sans SemiBold"/>
              </a:rPr>
              <a:t>Don’t trust, verify</a:t>
            </a:r>
            <a:endParaRPr sz="2400">
              <a:latin typeface="Work Sans SemiBold"/>
              <a:ea typeface="Work Sans SemiBold"/>
              <a:cs typeface="Work Sans SemiBold"/>
              <a:sym typeface="Work Sans SemiBold"/>
            </a:endParaRPr>
          </a:p>
          <a:p>
            <a:pPr indent="0" lvl="0" marL="0" rtl="0" algn="l">
              <a:lnSpc>
                <a:spcPct val="100000"/>
              </a:lnSpc>
              <a:spcBef>
                <a:spcPts val="600"/>
              </a:spcBef>
              <a:spcAft>
                <a:spcPts val="0"/>
              </a:spcAft>
              <a:buNone/>
            </a:pPr>
            <a:r>
              <a:rPr lang="en" sz="2000">
                <a:latin typeface="Work Sans"/>
                <a:ea typeface="Work Sans"/>
                <a:cs typeface="Work Sans"/>
                <a:sym typeface="Work Sans"/>
              </a:rPr>
              <a:t>If a protocol is completely onchain &amp; transparent it can be verified by auditors and the community</a:t>
            </a:r>
            <a:endParaRPr sz="1300">
              <a:latin typeface="Work Sans"/>
              <a:ea typeface="Work Sans"/>
              <a:cs typeface="Work Sans"/>
              <a:sym typeface="Work Sans"/>
            </a:endParaRPr>
          </a:p>
        </p:txBody>
      </p:sp>
      <p:sp>
        <p:nvSpPr>
          <p:cNvPr id="368" name="Google Shape;368;p70"/>
          <p:cNvSpPr txBox="1"/>
          <p:nvPr/>
        </p:nvSpPr>
        <p:spPr>
          <a:xfrm>
            <a:off x="171450" y="2041975"/>
            <a:ext cx="8801100" cy="2262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600"/>
              </a:spcBef>
              <a:spcAft>
                <a:spcPts val="0"/>
              </a:spcAft>
              <a:buNone/>
            </a:pPr>
            <a:r>
              <a:rPr lang="en" sz="2000">
                <a:latin typeface="Work Sans Light"/>
                <a:ea typeface="Work Sans Light"/>
                <a:cs typeface="Work Sans Light"/>
                <a:sym typeface="Work Sans Light"/>
              </a:rPr>
              <a:t>How can we assess smart contract openness?</a:t>
            </a:r>
            <a:endParaRPr sz="2000">
              <a:latin typeface="Work Sans Light"/>
              <a:ea typeface="Work Sans Light"/>
              <a:cs typeface="Work Sans Light"/>
              <a:sym typeface="Work Sans Light"/>
            </a:endParaRPr>
          </a:p>
          <a:p>
            <a:pPr indent="158750" lvl="0" marL="0" marR="0" rtl="0" algn="l">
              <a:lnSpc>
                <a:spcPct val="100000"/>
              </a:lnSpc>
              <a:spcBef>
                <a:spcPts val="600"/>
              </a:spcBef>
              <a:spcAft>
                <a:spcPts val="0"/>
              </a:spcAft>
              <a:buClr>
                <a:srgbClr val="3152D9"/>
              </a:buClr>
              <a:buSzPts val="2000"/>
              <a:buFont typeface="Work Sans Light"/>
              <a:buChar char="●"/>
            </a:pPr>
            <a:r>
              <a:rPr lang="en" sz="2000">
                <a:latin typeface="Work Sans Light"/>
                <a:ea typeface="Work Sans Light"/>
                <a:cs typeface="Work Sans Light"/>
                <a:sym typeface="Work Sans Light"/>
              </a:rPr>
              <a:t>Is the code open source?</a:t>
            </a:r>
            <a:endParaRPr sz="2000">
              <a:latin typeface="Work Sans Light"/>
              <a:ea typeface="Work Sans Light"/>
              <a:cs typeface="Work Sans Light"/>
              <a:sym typeface="Work Sans Light"/>
            </a:endParaRPr>
          </a:p>
          <a:p>
            <a:pPr indent="158750" lvl="0" marL="0" marR="0" rtl="0" algn="l">
              <a:lnSpc>
                <a:spcPct val="100000"/>
              </a:lnSpc>
              <a:spcBef>
                <a:spcPts val="0"/>
              </a:spcBef>
              <a:spcAft>
                <a:spcPts val="0"/>
              </a:spcAft>
              <a:buClr>
                <a:srgbClr val="3152D9"/>
              </a:buClr>
              <a:buSzPts val="2000"/>
              <a:buFont typeface="Work Sans Light"/>
              <a:buChar char="●"/>
            </a:pPr>
            <a:r>
              <a:rPr lang="en" sz="2000">
                <a:latin typeface="Work Sans Light"/>
                <a:ea typeface="Work Sans Light"/>
                <a:cs typeface="Work Sans Light"/>
                <a:sym typeface="Work Sans Light"/>
              </a:rPr>
              <a:t>Is the bytecode verified?</a:t>
            </a:r>
            <a:endParaRPr sz="2000">
              <a:latin typeface="Work Sans Light"/>
              <a:ea typeface="Work Sans Light"/>
              <a:cs typeface="Work Sans Light"/>
              <a:sym typeface="Work Sans Light"/>
            </a:endParaRPr>
          </a:p>
        </p:txBody>
      </p:sp>
      <p:sp>
        <p:nvSpPr>
          <p:cNvPr id="369" name="Google Shape;369;p70"/>
          <p:cNvSpPr txBox="1"/>
          <p:nvPr/>
        </p:nvSpPr>
        <p:spPr>
          <a:xfrm rot="871683">
            <a:off x="8057393" y="3314858"/>
            <a:ext cx="6357481" cy="45338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Clear and Smooth">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Ken's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